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6" r:id="rId1"/>
  </p:sldMasterIdLst>
  <p:sldIdLst>
    <p:sldId id="259" r:id="rId2"/>
    <p:sldId id="260" r:id="rId3"/>
    <p:sldId id="263" r:id="rId4"/>
    <p:sldId id="256" r:id="rId5"/>
    <p:sldId id="257" r:id="rId6"/>
    <p:sldId id="258" r:id="rId7"/>
    <p:sldId id="268" r:id="rId8"/>
    <p:sldId id="262" r:id="rId9"/>
    <p:sldId id="264" r:id="rId10"/>
    <p:sldId id="269" r:id="rId11"/>
    <p:sldId id="271" r:id="rId12"/>
    <p:sldId id="272" r:id="rId13"/>
    <p:sldId id="265" r:id="rId14"/>
    <p:sldId id="266" r:id="rId15"/>
    <p:sldId id="275" r:id="rId16"/>
    <p:sldId id="277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90F8A-362A-4389-A21C-C31DC28815E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154ED753-F866-481C-BDB3-86CC823065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Setup </a:t>
          </a:r>
          <a:r>
            <a:rPr lang="en-US" b="1" dirty="0" err="1"/>
            <a:t>ArchNav</a:t>
          </a:r>
          <a:r>
            <a:rPr lang="en-US" b="1" dirty="0"/>
            <a:t> Database</a:t>
          </a:r>
          <a:endParaRPr lang="en-US" dirty="0"/>
        </a:p>
      </dgm:t>
    </dgm:pt>
    <dgm:pt modelId="{5DEC6059-4D32-450E-BB90-9D5520858FA7}" type="parTrans" cxnId="{D3DCE057-1EA0-445A-B0F6-EDC246646795}">
      <dgm:prSet/>
      <dgm:spPr/>
      <dgm:t>
        <a:bodyPr/>
        <a:lstStyle/>
        <a:p>
          <a:endParaRPr lang="en-US"/>
        </a:p>
      </dgm:t>
    </dgm:pt>
    <dgm:pt modelId="{211F68D8-769C-4705-8931-4F0B29945994}" type="sibTrans" cxnId="{D3DCE057-1EA0-445A-B0F6-EDC246646795}">
      <dgm:prSet/>
      <dgm:spPr/>
      <dgm:t>
        <a:bodyPr/>
        <a:lstStyle/>
        <a:p>
          <a:endParaRPr lang="en-US"/>
        </a:p>
      </dgm:t>
    </dgm:pt>
    <dgm:pt modelId="{C07C0F66-7F37-4CC3-B3B7-31307E0ED5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Configuring Glassfish</a:t>
          </a:r>
          <a:endParaRPr lang="en-US" dirty="0"/>
        </a:p>
      </dgm:t>
    </dgm:pt>
    <dgm:pt modelId="{81EAFF3E-3CE9-4820-9A58-DA4F4C15D720}" type="parTrans" cxnId="{3D5AEA80-3CA7-4E45-8906-E975E910F3FC}">
      <dgm:prSet/>
      <dgm:spPr/>
      <dgm:t>
        <a:bodyPr/>
        <a:lstStyle/>
        <a:p>
          <a:endParaRPr lang="en-US"/>
        </a:p>
      </dgm:t>
    </dgm:pt>
    <dgm:pt modelId="{5D33AA85-AFCF-4599-90DD-EF17B6B4FD96}" type="sibTrans" cxnId="{3D5AEA80-3CA7-4E45-8906-E975E910F3FC}">
      <dgm:prSet/>
      <dgm:spPr/>
      <dgm:t>
        <a:bodyPr/>
        <a:lstStyle/>
        <a:p>
          <a:endParaRPr lang="en-US"/>
        </a:p>
      </dgm:t>
    </dgm:pt>
    <dgm:pt modelId="{991F45C6-4D9B-440D-A73A-92107C3EE3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Import </a:t>
          </a:r>
          <a:r>
            <a:rPr lang="en-US" b="1" dirty="0" err="1"/>
            <a:t>ApacheDS</a:t>
          </a:r>
          <a:r>
            <a:rPr lang="en-US" b="1" dirty="0"/>
            <a:t> Schema</a:t>
          </a:r>
          <a:endParaRPr lang="en-US" dirty="0"/>
        </a:p>
      </dgm:t>
    </dgm:pt>
    <dgm:pt modelId="{E16E451A-6A6E-4B86-99FD-ABC2CBF01546}" type="parTrans" cxnId="{34EA956C-5F07-410C-AF8A-F12E2B3A8BB2}">
      <dgm:prSet/>
      <dgm:spPr/>
      <dgm:t>
        <a:bodyPr/>
        <a:lstStyle/>
        <a:p>
          <a:endParaRPr lang="en-US"/>
        </a:p>
      </dgm:t>
    </dgm:pt>
    <dgm:pt modelId="{661C6537-6763-41E4-B494-192A48971793}" type="sibTrans" cxnId="{34EA956C-5F07-410C-AF8A-F12E2B3A8BB2}">
      <dgm:prSet/>
      <dgm:spPr/>
      <dgm:t>
        <a:bodyPr/>
        <a:lstStyle/>
        <a:p>
          <a:endParaRPr lang="en-US"/>
        </a:p>
      </dgm:t>
    </dgm:pt>
    <dgm:pt modelId="{54452D1C-08F1-4A3B-9CE4-985ABB0278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Integrate ApacheDS with Apache Fortess core</a:t>
          </a:r>
          <a:endParaRPr lang="en-US"/>
        </a:p>
      </dgm:t>
    </dgm:pt>
    <dgm:pt modelId="{44B1AD59-823B-4BD9-9262-5CB79F7A7ED1}" type="parTrans" cxnId="{8F8D088D-A74C-41AA-A99D-89E8CAC278A0}">
      <dgm:prSet/>
      <dgm:spPr/>
      <dgm:t>
        <a:bodyPr/>
        <a:lstStyle/>
        <a:p>
          <a:endParaRPr lang="en-US"/>
        </a:p>
      </dgm:t>
    </dgm:pt>
    <dgm:pt modelId="{7AF2B056-8279-4330-901F-A3EE77C8A170}" type="sibTrans" cxnId="{8F8D088D-A74C-41AA-A99D-89E8CAC278A0}">
      <dgm:prSet/>
      <dgm:spPr/>
      <dgm:t>
        <a:bodyPr/>
        <a:lstStyle/>
        <a:p>
          <a:endParaRPr lang="en-US"/>
        </a:p>
      </dgm:t>
    </dgm:pt>
    <dgm:pt modelId="{C55947C9-9B53-4DA7-BBF6-9B9DD90B60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Deploy fortress rest and fortress web to Tomcat</a:t>
          </a:r>
        </a:p>
      </dgm:t>
    </dgm:pt>
    <dgm:pt modelId="{BE89197D-9635-45BA-9DED-DDAE92A4F3B6}" type="parTrans" cxnId="{A110DEF4-690A-43A0-86A2-126924B53F2C}">
      <dgm:prSet/>
      <dgm:spPr/>
      <dgm:t>
        <a:bodyPr/>
        <a:lstStyle/>
        <a:p>
          <a:endParaRPr lang="en-US"/>
        </a:p>
      </dgm:t>
    </dgm:pt>
    <dgm:pt modelId="{D0CE1D78-4C51-4119-976F-05AAA14487C1}" type="sibTrans" cxnId="{A110DEF4-690A-43A0-86A2-126924B53F2C}">
      <dgm:prSet/>
      <dgm:spPr/>
      <dgm:t>
        <a:bodyPr/>
        <a:lstStyle/>
        <a:p>
          <a:endParaRPr lang="en-US"/>
        </a:p>
      </dgm:t>
    </dgm:pt>
    <dgm:pt modelId="{3FEDDF25-5A05-4005-9889-D717680E0DDA}" type="pres">
      <dgm:prSet presAssocID="{3AA90F8A-362A-4389-A21C-C31DC28815E4}" presName="root" presStyleCnt="0">
        <dgm:presLayoutVars>
          <dgm:dir/>
          <dgm:resizeHandles val="exact"/>
        </dgm:presLayoutVars>
      </dgm:prSet>
      <dgm:spPr/>
    </dgm:pt>
    <dgm:pt modelId="{F865C0CF-0EAB-443E-80D8-FEAB9BC33F5C}" type="pres">
      <dgm:prSet presAssocID="{154ED753-F866-481C-BDB3-86CC823065C1}" presName="compNode" presStyleCnt="0"/>
      <dgm:spPr/>
    </dgm:pt>
    <dgm:pt modelId="{DC0DC579-0E19-41F0-ADA7-CD33334F499D}" type="pres">
      <dgm:prSet presAssocID="{154ED753-F866-481C-BDB3-86CC823065C1}" presName="iconRect" presStyleLbl="node1" presStyleIdx="0" presStyleCnt="5" custScaleX="116864" custScaleY="1440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00432B-E461-4966-88A8-B407005E79C6}" type="pres">
      <dgm:prSet presAssocID="{154ED753-F866-481C-BDB3-86CC823065C1}" presName="spaceRect" presStyleCnt="0"/>
      <dgm:spPr/>
    </dgm:pt>
    <dgm:pt modelId="{ACF37C00-8637-4644-996A-A0160BF22325}" type="pres">
      <dgm:prSet presAssocID="{154ED753-F866-481C-BDB3-86CC823065C1}" presName="textRect" presStyleLbl="revTx" presStyleIdx="0" presStyleCnt="5">
        <dgm:presLayoutVars>
          <dgm:chMax val="1"/>
          <dgm:chPref val="1"/>
        </dgm:presLayoutVars>
      </dgm:prSet>
      <dgm:spPr/>
    </dgm:pt>
    <dgm:pt modelId="{E59FAFC3-F2DA-47FB-A89C-5F7843CBEA71}" type="pres">
      <dgm:prSet presAssocID="{211F68D8-769C-4705-8931-4F0B29945994}" presName="sibTrans" presStyleCnt="0"/>
      <dgm:spPr/>
    </dgm:pt>
    <dgm:pt modelId="{48BAA935-5401-4F74-8A20-608128DB4131}" type="pres">
      <dgm:prSet presAssocID="{C07C0F66-7F37-4CC3-B3B7-31307E0ED506}" presName="compNode" presStyleCnt="0"/>
      <dgm:spPr/>
    </dgm:pt>
    <dgm:pt modelId="{6996D336-9D68-4AE9-BF37-87BB5719B6B1}" type="pres">
      <dgm:prSet presAssocID="{C07C0F66-7F37-4CC3-B3B7-31307E0ED506}" presName="iconRect" presStyleLbl="node1" presStyleIdx="1" presStyleCnt="5" custScaleX="155188" custScaleY="15417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9329BA34-7629-44A4-B281-10E63A6258CD}" type="pres">
      <dgm:prSet presAssocID="{C07C0F66-7F37-4CC3-B3B7-31307E0ED506}" presName="spaceRect" presStyleCnt="0"/>
      <dgm:spPr/>
    </dgm:pt>
    <dgm:pt modelId="{9F990DB4-7C6A-4C68-93D3-EC78C6023FA3}" type="pres">
      <dgm:prSet presAssocID="{C07C0F66-7F37-4CC3-B3B7-31307E0ED506}" presName="textRect" presStyleLbl="revTx" presStyleIdx="1" presStyleCnt="5">
        <dgm:presLayoutVars>
          <dgm:chMax val="1"/>
          <dgm:chPref val="1"/>
        </dgm:presLayoutVars>
      </dgm:prSet>
      <dgm:spPr/>
    </dgm:pt>
    <dgm:pt modelId="{9D2653DA-9669-4765-9197-FCF28907B2E5}" type="pres">
      <dgm:prSet presAssocID="{5D33AA85-AFCF-4599-90DD-EF17B6B4FD96}" presName="sibTrans" presStyleCnt="0"/>
      <dgm:spPr/>
    </dgm:pt>
    <dgm:pt modelId="{6E8F044F-777D-4CEC-8F9D-D08440B52E1C}" type="pres">
      <dgm:prSet presAssocID="{991F45C6-4D9B-440D-A73A-92107C3EE3BD}" presName="compNode" presStyleCnt="0"/>
      <dgm:spPr/>
    </dgm:pt>
    <dgm:pt modelId="{6420A9CE-AECE-4F93-95BD-7920D7CE2F5D}" type="pres">
      <dgm:prSet presAssocID="{991F45C6-4D9B-440D-A73A-92107C3EE3BD}" presName="iconRect" presStyleLbl="node1" presStyleIdx="2" presStyleCnt="5" custScaleX="150519" custScaleY="14801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port"/>
        </a:ext>
      </dgm:extLst>
    </dgm:pt>
    <dgm:pt modelId="{9C4AB42E-BCA9-4769-8602-163ABF03ED82}" type="pres">
      <dgm:prSet presAssocID="{991F45C6-4D9B-440D-A73A-92107C3EE3BD}" presName="spaceRect" presStyleCnt="0"/>
      <dgm:spPr/>
    </dgm:pt>
    <dgm:pt modelId="{84A3799E-4479-49BE-B2ED-09EF8278C67F}" type="pres">
      <dgm:prSet presAssocID="{991F45C6-4D9B-440D-A73A-92107C3EE3BD}" presName="textRect" presStyleLbl="revTx" presStyleIdx="2" presStyleCnt="5">
        <dgm:presLayoutVars>
          <dgm:chMax val="1"/>
          <dgm:chPref val="1"/>
        </dgm:presLayoutVars>
      </dgm:prSet>
      <dgm:spPr/>
    </dgm:pt>
    <dgm:pt modelId="{8408FB0B-F4DC-4F29-AA72-D74F0969F7CA}" type="pres">
      <dgm:prSet presAssocID="{661C6537-6763-41E4-B494-192A48971793}" presName="sibTrans" presStyleCnt="0"/>
      <dgm:spPr/>
    </dgm:pt>
    <dgm:pt modelId="{CE17F524-919B-4AA7-932D-3C144CEFD664}" type="pres">
      <dgm:prSet presAssocID="{54452D1C-08F1-4A3B-9CE4-985ABB027873}" presName="compNode" presStyleCnt="0"/>
      <dgm:spPr/>
    </dgm:pt>
    <dgm:pt modelId="{94B9A59C-C10B-458E-99C4-219555BD3531}" type="pres">
      <dgm:prSet presAssocID="{54452D1C-08F1-4A3B-9CE4-985ABB027873}" presName="iconRect" presStyleLbl="node1" presStyleIdx="3" presStyleCnt="5" custScaleX="122692" custScaleY="11249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C0121270-7A01-44FB-847B-F562565044DB}" type="pres">
      <dgm:prSet presAssocID="{54452D1C-08F1-4A3B-9CE4-985ABB027873}" presName="spaceRect" presStyleCnt="0"/>
      <dgm:spPr/>
    </dgm:pt>
    <dgm:pt modelId="{1B572D8A-89C7-433A-9591-A6F5CE231E64}" type="pres">
      <dgm:prSet presAssocID="{54452D1C-08F1-4A3B-9CE4-985ABB027873}" presName="textRect" presStyleLbl="revTx" presStyleIdx="3" presStyleCnt="5">
        <dgm:presLayoutVars>
          <dgm:chMax val="1"/>
          <dgm:chPref val="1"/>
        </dgm:presLayoutVars>
      </dgm:prSet>
      <dgm:spPr/>
    </dgm:pt>
    <dgm:pt modelId="{CD9CAE0E-1873-4986-83DA-455F806FA938}" type="pres">
      <dgm:prSet presAssocID="{7AF2B056-8279-4330-901F-A3EE77C8A170}" presName="sibTrans" presStyleCnt="0"/>
      <dgm:spPr/>
    </dgm:pt>
    <dgm:pt modelId="{16716221-CF49-44B9-8419-24016B1320D8}" type="pres">
      <dgm:prSet presAssocID="{C55947C9-9B53-4DA7-BBF6-9B9DD90B60D6}" presName="compNode" presStyleCnt="0"/>
      <dgm:spPr/>
    </dgm:pt>
    <dgm:pt modelId="{B4CE8B59-FC6B-4606-AE93-6E8E7D985AF3}" type="pres">
      <dgm:prSet presAssocID="{C55947C9-9B53-4DA7-BBF6-9B9DD90B60D6}" presName="iconRect" presStyleLbl="node1" presStyleIdx="4" presStyleCnt="5" custScaleX="137705" custScaleY="13680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achute"/>
        </a:ext>
      </dgm:extLst>
    </dgm:pt>
    <dgm:pt modelId="{53E406D7-B810-4CA2-AC12-4D041FC60D19}" type="pres">
      <dgm:prSet presAssocID="{C55947C9-9B53-4DA7-BBF6-9B9DD90B60D6}" presName="spaceRect" presStyleCnt="0"/>
      <dgm:spPr/>
    </dgm:pt>
    <dgm:pt modelId="{646DC5E3-90E6-4948-921E-424B6D0236CB}" type="pres">
      <dgm:prSet presAssocID="{C55947C9-9B53-4DA7-BBF6-9B9DD90B60D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F8AD24B-F472-AD4D-8077-DD2E3CB14970}" type="presOf" srcId="{3AA90F8A-362A-4389-A21C-C31DC28815E4}" destId="{3FEDDF25-5A05-4005-9889-D717680E0DDA}" srcOrd="0" destOrd="0" presId="urn:microsoft.com/office/officeart/2018/2/layout/IconLabelList"/>
    <dgm:cxn modelId="{D3DCE057-1EA0-445A-B0F6-EDC246646795}" srcId="{3AA90F8A-362A-4389-A21C-C31DC28815E4}" destId="{154ED753-F866-481C-BDB3-86CC823065C1}" srcOrd="0" destOrd="0" parTransId="{5DEC6059-4D32-450E-BB90-9D5520858FA7}" sibTransId="{211F68D8-769C-4705-8931-4F0B29945994}"/>
    <dgm:cxn modelId="{DADB6D61-A310-B74A-ABDF-32A58B875C6B}" type="presOf" srcId="{C07C0F66-7F37-4CC3-B3B7-31307E0ED506}" destId="{9F990DB4-7C6A-4C68-93D3-EC78C6023FA3}" srcOrd="0" destOrd="0" presId="urn:microsoft.com/office/officeart/2018/2/layout/IconLabelList"/>
    <dgm:cxn modelId="{E9EEB96A-26EC-D743-B041-0BC8FCC924AA}" type="presOf" srcId="{154ED753-F866-481C-BDB3-86CC823065C1}" destId="{ACF37C00-8637-4644-996A-A0160BF22325}" srcOrd="0" destOrd="0" presId="urn:microsoft.com/office/officeart/2018/2/layout/IconLabelList"/>
    <dgm:cxn modelId="{34EA956C-5F07-410C-AF8A-F12E2B3A8BB2}" srcId="{3AA90F8A-362A-4389-A21C-C31DC28815E4}" destId="{991F45C6-4D9B-440D-A73A-92107C3EE3BD}" srcOrd="2" destOrd="0" parTransId="{E16E451A-6A6E-4B86-99FD-ABC2CBF01546}" sibTransId="{661C6537-6763-41E4-B494-192A48971793}"/>
    <dgm:cxn modelId="{3D5AEA80-3CA7-4E45-8906-E975E910F3FC}" srcId="{3AA90F8A-362A-4389-A21C-C31DC28815E4}" destId="{C07C0F66-7F37-4CC3-B3B7-31307E0ED506}" srcOrd="1" destOrd="0" parTransId="{81EAFF3E-3CE9-4820-9A58-DA4F4C15D720}" sibTransId="{5D33AA85-AFCF-4599-90DD-EF17B6B4FD96}"/>
    <dgm:cxn modelId="{8F8D088D-A74C-41AA-A99D-89E8CAC278A0}" srcId="{3AA90F8A-362A-4389-A21C-C31DC28815E4}" destId="{54452D1C-08F1-4A3B-9CE4-985ABB027873}" srcOrd="3" destOrd="0" parTransId="{44B1AD59-823B-4BD9-9262-5CB79F7A7ED1}" sibTransId="{7AF2B056-8279-4330-901F-A3EE77C8A170}"/>
    <dgm:cxn modelId="{8F2BF2E8-1EAE-4947-9903-8B0A5A5B6EFA}" type="presOf" srcId="{54452D1C-08F1-4A3B-9CE4-985ABB027873}" destId="{1B572D8A-89C7-433A-9591-A6F5CE231E64}" srcOrd="0" destOrd="0" presId="urn:microsoft.com/office/officeart/2018/2/layout/IconLabelList"/>
    <dgm:cxn modelId="{A110DEF4-690A-43A0-86A2-126924B53F2C}" srcId="{3AA90F8A-362A-4389-A21C-C31DC28815E4}" destId="{C55947C9-9B53-4DA7-BBF6-9B9DD90B60D6}" srcOrd="4" destOrd="0" parTransId="{BE89197D-9635-45BA-9DED-DDAE92A4F3B6}" sibTransId="{D0CE1D78-4C51-4119-976F-05AAA14487C1}"/>
    <dgm:cxn modelId="{CEB5CAF7-A398-064F-8C26-35BC4657F0BA}" type="presOf" srcId="{991F45C6-4D9B-440D-A73A-92107C3EE3BD}" destId="{84A3799E-4479-49BE-B2ED-09EF8278C67F}" srcOrd="0" destOrd="0" presId="urn:microsoft.com/office/officeart/2018/2/layout/IconLabelList"/>
    <dgm:cxn modelId="{FFE3EEF8-432F-CA46-8C84-EC85F5ACD9F4}" type="presOf" srcId="{C55947C9-9B53-4DA7-BBF6-9B9DD90B60D6}" destId="{646DC5E3-90E6-4948-921E-424B6D0236CB}" srcOrd="0" destOrd="0" presId="urn:microsoft.com/office/officeart/2018/2/layout/IconLabelList"/>
    <dgm:cxn modelId="{4C80744E-05DB-2A41-843C-0AD0DEAF7F2B}" type="presParOf" srcId="{3FEDDF25-5A05-4005-9889-D717680E0DDA}" destId="{F865C0CF-0EAB-443E-80D8-FEAB9BC33F5C}" srcOrd="0" destOrd="0" presId="urn:microsoft.com/office/officeart/2018/2/layout/IconLabelList"/>
    <dgm:cxn modelId="{3C606A8D-8E2B-B744-A157-9BEBC855C8DD}" type="presParOf" srcId="{F865C0CF-0EAB-443E-80D8-FEAB9BC33F5C}" destId="{DC0DC579-0E19-41F0-ADA7-CD33334F499D}" srcOrd="0" destOrd="0" presId="urn:microsoft.com/office/officeart/2018/2/layout/IconLabelList"/>
    <dgm:cxn modelId="{9D2C7792-CB96-C94D-83F9-507575319EE6}" type="presParOf" srcId="{F865C0CF-0EAB-443E-80D8-FEAB9BC33F5C}" destId="{1300432B-E461-4966-88A8-B407005E79C6}" srcOrd="1" destOrd="0" presId="urn:microsoft.com/office/officeart/2018/2/layout/IconLabelList"/>
    <dgm:cxn modelId="{EBE42F01-7DB9-2F44-B788-89772A4B301A}" type="presParOf" srcId="{F865C0CF-0EAB-443E-80D8-FEAB9BC33F5C}" destId="{ACF37C00-8637-4644-996A-A0160BF22325}" srcOrd="2" destOrd="0" presId="urn:microsoft.com/office/officeart/2018/2/layout/IconLabelList"/>
    <dgm:cxn modelId="{DE031182-DB28-6341-912E-4C9CE84DD923}" type="presParOf" srcId="{3FEDDF25-5A05-4005-9889-D717680E0DDA}" destId="{E59FAFC3-F2DA-47FB-A89C-5F7843CBEA71}" srcOrd="1" destOrd="0" presId="urn:microsoft.com/office/officeart/2018/2/layout/IconLabelList"/>
    <dgm:cxn modelId="{41BA523A-FF6D-034B-A708-9D8D3C865327}" type="presParOf" srcId="{3FEDDF25-5A05-4005-9889-D717680E0DDA}" destId="{48BAA935-5401-4F74-8A20-608128DB4131}" srcOrd="2" destOrd="0" presId="urn:microsoft.com/office/officeart/2018/2/layout/IconLabelList"/>
    <dgm:cxn modelId="{11B96B8A-C391-274E-92B1-5692F7F2F54E}" type="presParOf" srcId="{48BAA935-5401-4F74-8A20-608128DB4131}" destId="{6996D336-9D68-4AE9-BF37-87BB5719B6B1}" srcOrd="0" destOrd="0" presId="urn:microsoft.com/office/officeart/2018/2/layout/IconLabelList"/>
    <dgm:cxn modelId="{537959F3-E002-1B41-AFFF-13AF97DCB257}" type="presParOf" srcId="{48BAA935-5401-4F74-8A20-608128DB4131}" destId="{9329BA34-7629-44A4-B281-10E63A6258CD}" srcOrd="1" destOrd="0" presId="urn:microsoft.com/office/officeart/2018/2/layout/IconLabelList"/>
    <dgm:cxn modelId="{5B2E6EAF-E007-4D4F-85AB-2C52D8D01C20}" type="presParOf" srcId="{48BAA935-5401-4F74-8A20-608128DB4131}" destId="{9F990DB4-7C6A-4C68-93D3-EC78C6023FA3}" srcOrd="2" destOrd="0" presId="urn:microsoft.com/office/officeart/2018/2/layout/IconLabelList"/>
    <dgm:cxn modelId="{C1701971-D31B-0B44-832E-009B1573B97B}" type="presParOf" srcId="{3FEDDF25-5A05-4005-9889-D717680E0DDA}" destId="{9D2653DA-9669-4765-9197-FCF28907B2E5}" srcOrd="3" destOrd="0" presId="urn:microsoft.com/office/officeart/2018/2/layout/IconLabelList"/>
    <dgm:cxn modelId="{43D2BA8D-0091-DD44-9B73-CEAFD5BC7CA9}" type="presParOf" srcId="{3FEDDF25-5A05-4005-9889-D717680E0DDA}" destId="{6E8F044F-777D-4CEC-8F9D-D08440B52E1C}" srcOrd="4" destOrd="0" presId="urn:microsoft.com/office/officeart/2018/2/layout/IconLabelList"/>
    <dgm:cxn modelId="{D8B90DF8-7689-2645-B0A2-998586FFF1B4}" type="presParOf" srcId="{6E8F044F-777D-4CEC-8F9D-D08440B52E1C}" destId="{6420A9CE-AECE-4F93-95BD-7920D7CE2F5D}" srcOrd="0" destOrd="0" presId="urn:microsoft.com/office/officeart/2018/2/layout/IconLabelList"/>
    <dgm:cxn modelId="{E20FDF87-4A33-984F-87AF-261FF4DD745C}" type="presParOf" srcId="{6E8F044F-777D-4CEC-8F9D-D08440B52E1C}" destId="{9C4AB42E-BCA9-4769-8602-163ABF03ED82}" srcOrd="1" destOrd="0" presId="urn:microsoft.com/office/officeart/2018/2/layout/IconLabelList"/>
    <dgm:cxn modelId="{5C4D7F2C-3A9E-DD4F-B834-17404F5830AC}" type="presParOf" srcId="{6E8F044F-777D-4CEC-8F9D-D08440B52E1C}" destId="{84A3799E-4479-49BE-B2ED-09EF8278C67F}" srcOrd="2" destOrd="0" presId="urn:microsoft.com/office/officeart/2018/2/layout/IconLabelList"/>
    <dgm:cxn modelId="{6C371684-39C1-5C42-8F2B-C4083244725B}" type="presParOf" srcId="{3FEDDF25-5A05-4005-9889-D717680E0DDA}" destId="{8408FB0B-F4DC-4F29-AA72-D74F0969F7CA}" srcOrd="5" destOrd="0" presId="urn:microsoft.com/office/officeart/2018/2/layout/IconLabelList"/>
    <dgm:cxn modelId="{D4F1F048-3C4C-3E42-89A3-7AC852AD3E0E}" type="presParOf" srcId="{3FEDDF25-5A05-4005-9889-D717680E0DDA}" destId="{CE17F524-919B-4AA7-932D-3C144CEFD664}" srcOrd="6" destOrd="0" presId="urn:microsoft.com/office/officeart/2018/2/layout/IconLabelList"/>
    <dgm:cxn modelId="{DF931ECF-7EE8-2542-99CA-62BEF3FE556D}" type="presParOf" srcId="{CE17F524-919B-4AA7-932D-3C144CEFD664}" destId="{94B9A59C-C10B-458E-99C4-219555BD3531}" srcOrd="0" destOrd="0" presId="urn:microsoft.com/office/officeart/2018/2/layout/IconLabelList"/>
    <dgm:cxn modelId="{B28B342E-9643-3C41-8C4D-ED482BCAABB3}" type="presParOf" srcId="{CE17F524-919B-4AA7-932D-3C144CEFD664}" destId="{C0121270-7A01-44FB-847B-F562565044DB}" srcOrd="1" destOrd="0" presId="urn:microsoft.com/office/officeart/2018/2/layout/IconLabelList"/>
    <dgm:cxn modelId="{EAFD4FFE-2625-5D40-AB25-DAE9699D6E63}" type="presParOf" srcId="{CE17F524-919B-4AA7-932D-3C144CEFD664}" destId="{1B572D8A-89C7-433A-9591-A6F5CE231E64}" srcOrd="2" destOrd="0" presId="urn:microsoft.com/office/officeart/2018/2/layout/IconLabelList"/>
    <dgm:cxn modelId="{54CEC5C0-46BD-2542-BCE2-381121A1C471}" type="presParOf" srcId="{3FEDDF25-5A05-4005-9889-D717680E0DDA}" destId="{CD9CAE0E-1873-4986-83DA-455F806FA938}" srcOrd="7" destOrd="0" presId="urn:microsoft.com/office/officeart/2018/2/layout/IconLabelList"/>
    <dgm:cxn modelId="{525637BF-161B-2840-B423-7EBD9F2FEC76}" type="presParOf" srcId="{3FEDDF25-5A05-4005-9889-D717680E0DDA}" destId="{16716221-CF49-44B9-8419-24016B1320D8}" srcOrd="8" destOrd="0" presId="urn:microsoft.com/office/officeart/2018/2/layout/IconLabelList"/>
    <dgm:cxn modelId="{460408C6-A56D-2E4A-A815-41C0E1C349BD}" type="presParOf" srcId="{16716221-CF49-44B9-8419-24016B1320D8}" destId="{B4CE8B59-FC6B-4606-AE93-6E8E7D985AF3}" srcOrd="0" destOrd="0" presId="urn:microsoft.com/office/officeart/2018/2/layout/IconLabelList"/>
    <dgm:cxn modelId="{DA71B793-708A-FE41-A255-864B602D7EF8}" type="presParOf" srcId="{16716221-CF49-44B9-8419-24016B1320D8}" destId="{53E406D7-B810-4CA2-AC12-4D041FC60D19}" srcOrd="1" destOrd="0" presId="urn:microsoft.com/office/officeart/2018/2/layout/IconLabelList"/>
    <dgm:cxn modelId="{626B0C9C-DBA2-5741-830A-671E843285D7}" type="presParOf" srcId="{16716221-CF49-44B9-8419-24016B1320D8}" destId="{646DC5E3-90E6-4948-921E-424B6D0236C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88E883-DA41-49C6-BE7D-3686BF86CE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C4EFB5-AAD2-46B4-AEAE-D5F93A53B98B}">
      <dgm:prSet/>
      <dgm:spPr/>
      <dgm:t>
        <a:bodyPr/>
        <a:lstStyle/>
        <a:p>
          <a:r>
            <a:rPr lang="en-US" b="1" u="sng" dirty="0"/>
            <a:t>Approach: </a:t>
          </a:r>
        </a:p>
        <a:p>
          <a:r>
            <a:rPr lang="en-US" dirty="0"/>
            <a:t>Each component was made work in local and then was containerized. </a:t>
          </a:r>
        </a:p>
      </dgm:t>
    </dgm:pt>
    <dgm:pt modelId="{F52F2C1B-9969-44D9-A7EB-ED41E2D1B1E4}" type="parTrans" cxnId="{A04F4386-73DA-48C0-B21D-B87E5EE01366}">
      <dgm:prSet/>
      <dgm:spPr/>
      <dgm:t>
        <a:bodyPr/>
        <a:lstStyle/>
        <a:p>
          <a:endParaRPr lang="en-US"/>
        </a:p>
      </dgm:t>
    </dgm:pt>
    <dgm:pt modelId="{E0E6BC21-E2B3-4A29-A76F-9731380064CC}" type="sibTrans" cxnId="{A04F4386-73DA-48C0-B21D-B87E5EE01366}">
      <dgm:prSet/>
      <dgm:spPr/>
      <dgm:t>
        <a:bodyPr/>
        <a:lstStyle/>
        <a:p>
          <a:endParaRPr lang="en-US"/>
        </a:p>
      </dgm:t>
    </dgm:pt>
    <dgm:pt modelId="{9782F481-CB55-4C83-8FD3-3B11E538EF26}">
      <dgm:prSet/>
      <dgm:spPr/>
      <dgm:t>
        <a:bodyPr/>
        <a:lstStyle/>
        <a:p>
          <a:r>
            <a:rPr lang="en-US" b="1" u="sng" dirty="0"/>
            <a:t>Why Containerize? </a:t>
          </a:r>
          <a:endParaRPr lang="en-US" dirty="0"/>
        </a:p>
      </dgm:t>
    </dgm:pt>
    <dgm:pt modelId="{1C67C916-39C6-4DB4-B106-E22D3A87F919}" type="parTrans" cxnId="{309C4049-127B-41F8-B393-9C038A71B30C}">
      <dgm:prSet/>
      <dgm:spPr/>
      <dgm:t>
        <a:bodyPr/>
        <a:lstStyle/>
        <a:p>
          <a:endParaRPr lang="en-US"/>
        </a:p>
      </dgm:t>
    </dgm:pt>
    <dgm:pt modelId="{AB39D57A-4E3D-46D0-9F52-FDD279DE7942}" type="sibTrans" cxnId="{309C4049-127B-41F8-B393-9C038A71B30C}">
      <dgm:prSet/>
      <dgm:spPr/>
      <dgm:t>
        <a:bodyPr/>
        <a:lstStyle/>
        <a:p>
          <a:endParaRPr lang="en-US"/>
        </a:p>
      </dgm:t>
    </dgm:pt>
    <dgm:pt modelId="{22D76B40-B0E4-4E2B-BEF6-1AE5B634A249}">
      <dgm:prSet/>
      <dgm:spPr/>
      <dgm:t>
        <a:bodyPr/>
        <a:lstStyle/>
        <a:p>
          <a:r>
            <a:rPr lang="en-US"/>
            <a:t>Light weight, they share resources without a full OS to underpin each app</a:t>
          </a:r>
        </a:p>
      </dgm:t>
    </dgm:pt>
    <dgm:pt modelId="{0EE2474B-FC21-40ED-827D-917DA180DB93}" type="parTrans" cxnId="{1D8DFA6E-E22E-4F39-99CA-AE76E0ECB1D3}">
      <dgm:prSet/>
      <dgm:spPr/>
      <dgm:t>
        <a:bodyPr/>
        <a:lstStyle/>
        <a:p>
          <a:endParaRPr lang="en-US"/>
        </a:p>
      </dgm:t>
    </dgm:pt>
    <dgm:pt modelId="{49908CFE-F209-4096-B550-5C1F86456AF1}" type="sibTrans" cxnId="{1D8DFA6E-E22E-4F39-99CA-AE76E0ECB1D3}">
      <dgm:prSet/>
      <dgm:spPr/>
      <dgm:t>
        <a:bodyPr/>
        <a:lstStyle/>
        <a:p>
          <a:endParaRPr lang="en-US"/>
        </a:p>
      </dgm:t>
    </dgm:pt>
    <dgm:pt modelId="{2DAF8473-9F4E-437F-8ECF-A8C2627A9738}">
      <dgm:prSet/>
      <dgm:spPr/>
      <dgm:t>
        <a:bodyPr/>
        <a:lstStyle/>
        <a:p>
          <a:r>
            <a:rPr lang="en-US"/>
            <a:t>Platform Independence</a:t>
          </a:r>
        </a:p>
      </dgm:t>
    </dgm:pt>
    <dgm:pt modelId="{40F75570-ABEF-4292-9619-E5A55777CB18}" type="parTrans" cxnId="{A9FF5BE8-28C3-48E7-9661-61B108C08C58}">
      <dgm:prSet/>
      <dgm:spPr/>
      <dgm:t>
        <a:bodyPr/>
        <a:lstStyle/>
        <a:p>
          <a:endParaRPr lang="en-US"/>
        </a:p>
      </dgm:t>
    </dgm:pt>
    <dgm:pt modelId="{9C2422F4-A7EB-4616-B913-9B943EB5ADE3}" type="sibTrans" cxnId="{A9FF5BE8-28C3-48E7-9661-61B108C08C58}">
      <dgm:prSet/>
      <dgm:spPr/>
      <dgm:t>
        <a:bodyPr/>
        <a:lstStyle/>
        <a:p>
          <a:endParaRPr lang="en-US"/>
        </a:p>
      </dgm:t>
    </dgm:pt>
    <dgm:pt modelId="{F81C821A-3A02-44B9-84C7-17ECE889AA69}">
      <dgm:prSet/>
      <dgm:spPr/>
      <dgm:t>
        <a:bodyPr/>
        <a:lstStyle/>
        <a:p>
          <a:r>
            <a:rPr lang="en-US"/>
            <a:t>Ability to move from one cloud to another</a:t>
          </a:r>
        </a:p>
      </dgm:t>
    </dgm:pt>
    <dgm:pt modelId="{98D09A5C-B3A3-402B-8EC1-4115AA6FA2E5}" type="parTrans" cxnId="{15897E4F-E58A-4178-B6A2-9BE6E9111B03}">
      <dgm:prSet/>
      <dgm:spPr/>
      <dgm:t>
        <a:bodyPr/>
        <a:lstStyle/>
        <a:p>
          <a:endParaRPr lang="en-US"/>
        </a:p>
      </dgm:t>
    </dgm:pt>
    <dgm:pt modelId="{6E73BE8A-4CEE-4274-91BC-578BDF99E623}" type="sibTrans" cxnId="{15897E4F-E58A-4178-B6A2-9BE6E9111B03}">
      <dgm:prSet/>
      <dgm:spPr/>
      <dgm:t>
        <a:bodyPr/>
        <a:lstStyle/>
        <a:p>
          <a:endParaRPr lang="en-US"/>
        </a:p>
      </dgm:t>
    </dgm:pt>
    <dgm:pt modelId="{3353E734-5B03-4DFB-AEAE-DED2CB17ADAA}" type="pres">
      <dgm:prSet presAssocID="{4188E883-DA41-49C6-BE7D-3686BF86CEEE}" presName="root" presStyleCnt="0">
        <dgm:presLayoutVars>
          <dgm:dir/>
          <dgm:resizeHandles val="exact"/>
        </dgm:presLayoutVars>
      </dgm:prSet>
      <dgm:spPr/>
    </dgm:pt>
    <dgm:pt modelId="{071C03BD-AD4E-45D6-8BD3-1F31F9D11348}" type="pres">
      <dgm:prSet presAssocID="{82C4EFB5-AAD2-46B4-AEAE-D5F93A53B98B}" presName="compNode" presStyleCnt="0"/>
      <dgm:spPr/>
    </dgm:pt>
    <dgm:pt modelId="{7C2E4DA8-FC7B-43FB-A85F-93CB6886F4FA}" type="pres">
      <dgm:prSet presAssocID="{82C4EFB5-AAD2-46B4-AEAE-D5F93A53B98B}" presName="bgRect" presStyleLbl="bgShp" presStyleIdx="0" presStyleCnt="5"/>
      <dgm:spPr/>
    </dgm:pt>
    <dgm:pt modelId="{9436A9C1-4CE4-4ECC-B212-92699A2E8A71}" type="pres">
      <dgm:prSet presAssocID="{82C4EFB5-AAD2-46B4-AEAE-D5F93A53B9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4A0949A8-71D2-44B0-9D3A-7DD3345D1F84}" type="pres">
      <dgm:prSet presAssocID="{82C4EFB5-AAD2-46B4-AEAE-D5F93A53B98B}" presName="spaceRect" presStyleCnt="0"/>
      <dgm:spPr/>
    </dgm:pt>
    <dgm:pt modelId="{A4664754-1CC0-4D06-9BD7-33A3A9AB3414}" type="pres">
      <dgm:prSet presAssocID="{82C4EFB5-AAD2-46B4-AEAE-D5F93A53B98B}" presName="parTx" presStyleLbl="revTx" presStyleIdx="0" presStyleCnt="5">
        <dgm:presLayoutVars>
          <dgm:chMax val="0"/>
          <dgm:chPref val="0"/>
        </dgm:presLayoutVars>
      </dgm:prSet>
      <dgm:spPr/>
    </dgm:pt>
    <dgm:pt modelId="{74356F84-CB34-4F18-843B-DD09786D33D6}" type="pres">
      <dgm:prSet presAssocID="{E0E6BC21-E2B3-4A29-A76F-9731380064CC}" presName="sibTrans" presStyleCnt="0"/>
      <dgm:spPr/>
    </dgm:pt>
    <dgm:pt modelId="{F6EB90F3-C0A8-4175-8FF8-036F9F49BC31}" type="pres">
      <dgm:prSet presAssocID="{9782F481-CB55-4C83-8FD3-3B11E538EF26}" presName="compNode" presStyleCnt="0"/>
      <dgm:spPr/>
    </dgm:pt>
    <dgm:pt modelId="{0AE05C28-2FD7-4D9B-A55C-22C211BEB390}" type="pres">
      <dgm:prSet presAssocID="{9782F481-CB55-4C83-8FD3-3B11E538EF26}" presName="bgRect" presStyleLbl="bgShp" presStyleIdx="1" presStyleCnt="5"/>
      <dgm:spPr/>
    </dgm:pt>
    <dgm:pt modelId="{7CDAC0C5-41B7-408C-8787-D153E9F815C7}" type="pres">
      <dgm:prSet presAssocID="{9782F481-CB55-4C83-8FD3-3B11E538EF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C47CAC5D-39C7-4BB2-9414-95794A381569}" type="pres">
      <dgm:prSet presAssocID="{9782F481-CB55-4C83-8FD3-3B11E538EF26}" presName="spaceRect" presStyleCnt="0"/>
      <dgm:spPr/>
    </dgm:pt>
    <dgm:pt modelId="{56F5A000-9B62-4AD8-90F5-E34D3240C6A5}" type="pres">
      <dgm:prSet presAssocID="{9782F481-CB55-4C83-8FD3-3B11E538EF26}" presName="parTx" presStyleLbl="revTx" presStyleIdx="1" presStyleCnt="5">
        <dgm:presLayoutVars>
          <dgm:chMax val="0"/>
          <dgm:chPref val="0"/>
        </dgm:presLayoutVars>
      </dgm:prSet>
      <dgm:spPr/>
    </dgm:pt>
    <dgm:pt modelId="{119383A1-31E7-45C0-A71F-D3F5F80CEC7E}" type="pres">
      <dgm:prSet presAssocID="{AB39D57A-4E3D-46D0-9F52-FDD279DE7942}" presName="sibTrans" presStyleCnt="0"/>
      <dgm:spPr/>
    </dgm:pt>
    <dgm:pt modelId="{28DBC914-6761-492E-8EC2-2A048FECEFAB}" type="pres">
      <dgm:prSet presAssocID="{22D76B40-B0E4-4E2B-BEF6-1AE5B634A249}" presName="compNode" presStyleCnt="0"/>
      <dgm:spPr/>
    </dgm:pt>
    <dgm:pt modelId="{B68479CB-E00D-4777-B95F-06B236095AB8}" type="pres">
      <dgm:prSet presAssocID="{22D76B40-B0E4-4E2B-BEF6-1AE5B634A249}" presName="bgRect" presStyleLbl="bgShp" presStyleIdx="2" presStyleCnt="5"/>
      <dgm:spPr/>
    </dgm:pt>
    <dgm:pt modelId="{5329572A-1153-4093-BC35-8B83A983BD38}" type="pres">
      <dgm:prSet presAssocID="{22D76B40-B0E4-4E2B-BEF6-1AE5B634A24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188E8BD2-5B33-482B-A648-B053AFEEE01F}" type="pres">
      <dgm:prSet presAssocID="{22D76B40-B0E4-4E2B-BEF6-1AE5B634A249}" presName="spaceRect" presStyleCnt="0"/>
      <dgm:spPr/>
    </dgm:pt>
    <dgm:pt modelId="{814D3276-5BB8-4E86-82B5-BFAF0AE72F2C}" type="pres">
      <dgm:prSet presAssocID="{22D76B40-B0E4-4E2B-BEF6-1AE5B634A249}" presName="parTx" presStyleLbl="revTx" presStyleIdx="2" presStyleCnt="5">
        <dgm:presLayoutVars>
          <dgm:chMax val="0"/>
          <dgm:chPref val="0"/>
        </dgm:presLayoutVars>
      </dgm:prSet>
      <dgm:spPr/>
    </dgm:pt>
    <dgm:pt modelId="{79E7D0AD-1731-46B5-8898-C00DB05CB902}" type="pres">
      <dgm:prSet presAssocID="{49908CFE-F209-4096-B550-5C1F86456AF1}" presName="sibTrans" presStyleCnt="0"/>
      <dgm:spPr/>
    </dgm:pt>
    <dgm:pt modelId="{4CC0BC26-FA59-40A6-9059-BF542B2F6FAE}" type="pres">
      <dgm:prSet presAssocID="{2DAF8473-9F4E-437F-8ECF-A8C2627A9738}" presName="compNode" presStyleCnt="0"/>
      <dgm:spPr/>
    </dgm:pt>
    <dgm:pt modelId="{C9719872-916A-440C-9D04-37FD6F2BCB7F}" type="pres">
      <dgm:prSet presAssocID="{2DAF8473-9F4E-437F-8ECF-A8C2627A9738}" presName="bgRect" presStyleLbl="bgShp" presStyleIdx="3" presStyleCnt="5"/>
      <dgm:spPr/>
    </dgm:pt>
    <dgm:pt modelId="{548048C9-3E96-4D25-89B8-5DBDA77031C9}" type="pres">
      <dgm:prSet presAssocID="{2DAF8473-9F4E-437F-8ECF-A8C2627A973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3B75C3B-9F70-4510-B151-DF3893D54787}" type="pres">
      <dgm:prSet presAssocID="{2DAF8473-9F4E-437F-8ECF-A8C2627A9738}" presName="spaceRect" presStyleCnt="0"/>
      <dgm:spPr/>
    </dgm:pt>
    <dgm:pt modelId="{2E497059-93FE-4EFC-8D13-C3D629EDF681}" type="pres">
      <dgm:prSet presAssocID="{2DAF8473-9F4E-437F-8ECF-A8C2627A9738}" presName="parTx" presStyleLbl="revTx" presStyleIdx="3" presStyleCnt="5">
        <dgm:presLayoutVars>
          <dgm:chMax val="0"/>
          <dgm:chPref val="0"/>
        </dgm:presLayoutVars>
      </dgm:prSet>
      <dgm:spPr/>
    </dgm:pt>
    <dgm:pt modelId="{61D1C4DC-F929-4997-BAE2-B4373E2BB868}" type="pres">
      <dgm:prSet presAssocID="{9C2422F4-A7EB-4616-B913-9B943EB5ADE3}" presName="sibTrans" presStyleCnt="0"/>
      <dgm:spPr/>
    </dgm:pt>
    <dgm:pt modelId="{F3E466D9-554C-4DB5-BB1F-C723504A191F}" type="pres">
      <dgm:prSet presAssocID="{F81C821A-3A02-44B9-84C7-17ECE889AA69}" presName="compNode" presStyleCnt="0"/>
      <dgm:spPr/>
    </dgm:pt>
    <dgm:pt modelId="{A5F094FA-F4D5-43A2-AC1E-58467FCAB398}" type="pres">
      <dgm:prSet presAssocID="{F81C821A-3A02-44B9-84C7-17ECE889AA69}" presName="bgRect" presStyleLbl="bgShp" presStyleIdx="4" presStyleCnt="5"/>
      <dgm:spPr/>
    </dgm:pt>
    <dgm:pt modelId="{D4A66D20-D89B-4DEF-BFEF-1ABA73189E72}" type="pres">
      <dgm:prSet presAssocID="{F81C821A-3A02-44B9-84C7-17ECE889AA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48F38F9-6EA2-4FE0-9A89-60DAFCAA44AE}" type="pres">
      <dgm:prSet presAssocID="{F81C821A-3A02-44B9-84C7-17ECE889AA69}" presName="spaceRect" presStyleCnt="0"/>
      <dgm:spPr/>
    </dgm:pt>
    <dgm:pt modelId="{475AF7BA-0A68-4235-8039-7269B6A4A682}" type="pres">
      <dgm:prSet presAssocID="{F81C821A-3A02-44B9-84C7-17ECE889AA6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BA6F638-C64C-4AE1-BCE1-956DE5A26BDD}" type="presOf" srcId="{22D76B40-B0E4-4E2B-BEF6-1AE5B634A249}" destId="{814D3276-5BB8-4E86-82B5-BFAF0AE72F2C}" srcOrd="0" destOrd="0" presId="urn:microsoft.com/office/officeart/2018/2/layout/IconVerticalSolidList"/>
    <dgm:cxn modelId="{309C4049-127B-41F8-B393-9C038A71B30C}" srcId="{4188E883-DA41-49C6-BE7D-3686BF86CEEE}" destId="{9782F481-CB55-4C83-8FD3-3B11E538EF26}" srcOrd="1" destOrd="0" parTransId="{1C67C916-39C6-4DB4-B106-E22D3A87F919}" sibTransId="{AB39D57A-4E3D-46D0-9F52-FDD279DE7942}"/>
    <dgm:cxn modelId="{25540E4C-10BD-47E6-9A6B-FC8CA98022A0}" type="presOf" srcId="{9782F481-CB55-4C83-8FD3-3B11E538EF26}" destId="{56F5A000-9B62-4AD8-90F5-E34D3240C6A5}" srcOrd="0" destOrd="0" presId="urn:microsoft.com/office/officeart/2018/2/layout/IconVerticalSolidList"/>
    <dgm:cxn modelId="{15897E4F-E58A-4178-B6A2-9BE6E9111B03}" srcId="{4188E883-DA41-49C6-BE7D-3686BF86CEEE}" destId="{F81C821A-3A02-44B9-84C7-17ECE889AA69}" srcOrd="4" destOrd="0" parTransId="{98D09A5C-B3A3-402B-8EC1-4115AA6FA2E5}" sibTransId="{6E73BE8A-4CEE-4274-91BC-578BDF99E623}"/>
    <dgm:cxn modelId="{1D8DFA6E-E22E-4F39-99CA-AE76E0ECB1D3}" srcId="{4188E883-DA41-49C6-BE7D-3686BF86CEEE}" destId="{22D76B40-B0E4-4E2B-BEF6-1AE5B634A249}" srcOrd="2" destOrd="0" parTransId="{0EE2474B-FC21-40ED-827D-917DA180DB93}" sibTransId="{49908CFE-F209-4096-B550-5C1F86456AF1}"/>
    <dgm:cxn modelId="{60ECF975-EEA9-46F9-A87B-62786AE282FC}" type="presOf" srcId="{82C4EFB5-AAD2-46B4-AEAE-D5F93A53B98B}" destId="{A4664754-1CC0-4D06-9BD7-33A3A9AB3414}" srcOrd="0" destOrd="0" presId="urn:microsoft.com/office/officeart/2018/2/layout/IconVerticalSolidList"/>
    <dgm:cxn modelId="{A04F4386-73DA-48C0-B21D-B87E5EE01366}" srcId="{4188E883-DA41-49C6-BE7D-3686BF86CEEE}" destId="{82C4EFB5-AAD2-46B4-AEAE-D5F93A53B98B}" srcOrd="0" destOrd="0" parTransId="{F52F2C1B-9969-44D9-A7EB-ED41E2D1B1E4}" sibTransId="{E0E6BC21-E2B3-4A29-A76F-9731380064CC}"/>
    <dgm:cxn modelId="{4479C5C1-C564-42C5-BAF5-E3AC5A898FC0}" type="presOf" srcId="{F81C821A-3A02-44B9-84C7-17ECE889AA69}" destId="{475AF7BA-0A68-4235-8039-7269B6A4A682}" srcOrd="0" destOrd="0" presId="urn:microsoft.com/office/officeart/2018/2/layout/IconVerticalSolidList"/>
    <dgm:cxn modelId="{A9FF5BE8-28C3-48E7-9661-61B108C08C58}" srcId="{4188E883-DA41-49C6-BE7D-3686BF86CEEE}" destId="{2DAF8473-9F4E-437F-8ECF-A8C2627A9738}" srcOrd="3" destOrd="0" parTransId="{40F75570-ABEF-4292-9619-E5A55777CB18}" sibTransId="{9C2422F4-A7EB-4616-B913-9B943EB5ADE3}"/>
    <dgm:cxn modelId="{B2ED20F2-9EA7-4A2E-8440-582F17A4910C}" type="presOf" srcId="{2DAF8473-9F4E-437F-8ECF-A8C2627A9738}" destId="{2E497059-93FE-4EFC-8D13-C3D629EDF681}" srcOrd="0" destOrd="0" presId="urn:microsoft.com/office/officeart/2018/2/layout/IconVerticalSolidList"/>
    <dgm:cxn modelId="{5F543BFE-FD17-439C-9082-F28030CC6A57}" type="presOf" srcId="{4188E883-DA41-49C6-BE7D-3686BF86CEEE}" destId="{3353E734-5B03-4DFB-AEAE-DED2CB17ADAA}" srcOrd="0" destOrd="0" presId="urn:microsoft.com/office/officeart/2018/2/layout/IconVerticalSolidList"/>
    <dgm:cxn modelId="{36B24890-9C47-45FA-BB6F-C98D10D51AD4}" type="presParOf" srcId="{3353E734-5B03-4DFB-AEAE-DED2CB17ADAA}" destId="{071C03BD-AD4E-45D6-8BD3-1F31F9D11348}" srcOrd="0" destOrd="0" presId="urn:microsoft.com/office/officeart/2018/2/layout/IconVerticalSolidList"/>
    <dgm:cxn modelId="{652DED4E-0D90-477B-91D8-7BB4274582E3}" type="presParOf" srcId="{071C03BD-AD4E-45D6-8BD3-1F31F9D11348}" destId="{7C2E4DA8-FC7B-43FB-A85F-93CB6886F4FA}" srcOrd="0" destOrd="0" presId="urn:microsoft.com/office/officeart/2018/2/layout/IconVerticalSolidList"/>
    <dgm:cxn modelId="{FF7E79FE-3840-4767-8424-22CDF4EBECB2}" type="presParOf" srcId="{071C03BD-AD4E-45D6-8BD3-1F31F9D11348}" destId="{9436A9C1-4CE4-4ECC-B212-92699A2E8A71}" srcOrd="1" destOrd="0" presId="urn:microsoft.com/office/officeart/2018/2/layout/IconVerticalSolidList"/>
    <dgm:cxn modelId="{923C7A48-6433-4063-8668-5A6EA5B23D45}" type="presParOf" srcId="{071C03BD-AD4E-45D6-8BD3-1F31F9D11348}" destId="{4A0949A8-71D2-44B0-9D3A-7DD3345D1F84}" srcOrd="2" destOrd="0" presId="urn:microsoft.com/office/officeart/2018/2/layout/IconVerticalSolidList"/>
    <dgm:cxn modelId="{B568C9CC-7D0D-4C1F-B0C8-946204700FFE}" type="presParOf" srcId="{071C03BD-AD4E-45D6-8BD3-1F31F9D11348}" destId="{A4664754-1CC0-4D06-9BD7-33A3A9AB3414}" srcOrd="3" destOrd="0" presId="urn:microsoft.com/office/officeart/2018/2/layout/IconVerticalSolidList"/>
    <dgm:cxn modelId="{15603F5F-F56F-4B99-A38D-0B28FBF0E27A}" type="presParOf" srcId="{3353E734-5B03-4DFB-AEAE-DED2CB17ADAA}" destId="{74356F84-CB34-4F18-843B-DD09786D33D6}" srcOrd="1" destOrd="0" presId="urn:microsoft.com/office/officeart/2018/2/layout/IconVerticalSolidList"/>
    <dgm:cxn modelId="{4F390DD0-AF40-4FAA-BE9B-2D60A5EB9D4C}" type="presParOf" srcId="{3353E734-5B03-4DFB-AEAE-DED2CB17ADAA}" destId="{F6EB90F3-C0A8-4175-8FF8-036F9F49BC31}" srcOrd="2" destOrd="0" presId="urn:microsoft.com/office/officeart/2018/2/layout/IconVerticalSolidList"/>
    <dgm:cxn modelId="{893B0434-0B0F-4A53-A0DB-B1C40E7B3634}" type="presParOf" srcId="{F6EB90F3-C0A8-4175-8FF8-036F9F49BC31}" destId="{0AE05C28-2FD7-4D9B-A55C-22C211BEB390}" srcOrd="0" destOrd="0" presId="urn:microsoft.com/office/officeart/2018/2/layout/IconVerticalSolidList"/>
    <dgm:cxn modelId="{BDC4F601-7DD8-4BE9-B21D-95C5E1BC23B5}" type="presParOf" srcId="{F6EB90F3-C0A8-4175-8FF8-036F9F49BC31}" destId="{7CDAC0C5-41B7-408C-8787-D153E9F815C7}" srcOrd="1" destOrd="0" presId="urn:microsoft.com/office/officeart/2018/2/layout/IconVerticalSolidList"/>
    <dgm:cxn modelId="{F31F205E-ACAE-48B3-B6D6-5A59B03A5AA9}" type="presParOf" srcId="{F6EB90F3-C0A8-4175-8FF8-036F9F49BC31}" destId="{C47CAC5D-39C7-4BB2-9414-95794A381569}" srcOrd="2" destOrd="0" presId="urn:microsoft.com/office/officeart/2018/2/layout/IconVerticalSolidList"/>
    <dgm:cxn modelId="{FA8AC122-0519-4E25-A1F0-EC6AF5D6684E}" type="presParOf" srcId="{F6EB90F3-C0A8-4175-8FF8-036F9F49BC31}" destId="{56F5A000-9B62-4AD8-90F5-E34D3240C6A5}" srcOrd="3" destOrd="0" presId="urn:microsoft.com/office/officeart/2018/2/layout/IconVerticalSolidList"/>
    <dgm:cxn modelId="{8A7BB833-C875-4006-887A-4D1E199A791E}" type="presParOf" srcId="{3353E734-5B03-4DFB-AEAE-DED2CB17ADAA}" destId="{119383A1-31E7-45C0-A71F-D3F5F80CEC7E}" srcOrd="3" destOrd="0" presId="urn:microsoft.com/office/officeart/2018/2/layout/IconVerticalSolidList"/>
    <dgm:cxn modelId="{F437A4DE-A175-41BD-B63B-78AE6B763AF3}" type="presParOf" srcId="{3353E734-5B03-4DFB-AEAE-DED2CB17ADAA}" destId="{28DBC914-6761-492E-8EC2-2A048FECEFAB}" srcOrd="4" destOrd="0" presId="urn:microsoft.com/office/officeart/2018/2/layout/IconVerticalSolidList"/>
    <dgm:cxn modelId="{CE0C3255-80F5-4129-9512-DD43DDDEE3E3}" type="presParOf" srcId="{28DBC914-6761-492E-8EC2-2A048FECEFAB}" destId="{B68479CB-E00D-4777-B95F-06B236095AB8}" srcOrd="0" destOrd="0" presId="urn:microsoft.com/office/officeart/2018/2/layout/IconVerticalSolidList"/>
    <dgm:cxn modelId="{724A481C-3018-4B5F-8133-145479633C97}" type="presParOf" srcId="{28DBC914-6761-492E-8EC2-2A048FECEFAB}" destId="{5329572A-1153-4093-BC35-8B83A983BD38}" srcOrd="1" destOrd="0" presId="urn:microsoft.com/office/officeart/2018/2/layout/IconVerticalSolidList"/>
    <dgm:cxn modelId="{9F53D97B-195D-4F3A-AC88-CCD217473DB8}" type="presParOf" srcId="{28DBC914-6761-492E-8EC2-2A048FECEFAB}" destId="{188E8BD2-5B33-482B-A648-B053AFEEE01F}" srcOrd="2" destOrd="0" presId="urn:microsoft.com/office/officeart/2018/2/layout/IconVerticalSolidList"/>
    <dgm:cxn modelId="{72C2BC4B-CE38-4604-8FA5-0FD485154327}" type="presParOf" srcId="{28DBC914-6761-492E-8EC2-2A048FECEFAB}" destId="{814D3276-5BB8-4E86-82B5-BFAF0AE72F2C}" srcOrd="3" destOrd="0" presId="urn:microsoft.com/office/officeart/2018/2/layout/IconVerticalSolidList"/>
    <dgm:cxn modelId="{A1D0140A-60BD-4C05-813D-A43F9671A679}" type="presParOf" srcId="{3353E734-5B03-4DFB-AEAE-DED2CB17ADAA}" destId="{79E7D0AD-1731-46B5-8898-C00DB05CB902}" srcOrd="5" destOrd="0" presId="urn:microsoft.com/office/officeart/2018/2/layout/IconVerticalSolidList"/>
    <dgm:cxn modelId="{2DBB17CF-6BDF-42A1-A3DD-379E57579E55}" type="presParOf" srcId="{3353E734-5B03-4DFB-AEAE-DED2CB17ADAA}" destId="{4CC0BC26-FA59-40A6-9059-BF542B2F6FAE}" srcOrd="6" destOrd="0" presId="urn:microsoft.com/office/officeart/2018/2/layout/IconVerticalSolidList"/>
    <dgm:cxn modelId="{0551197B-F373-4BE1-A8B9-4E98FF742C58}" type="presParOf" srcId="{4CC0BC26-FA59-40A6-9059-BF542B2F6FAE}" destId="{C9719872-916A-440C-9D04-37FD6F2BCB7F}" srcOrd="0" destOrd="0" presId="urn:microsoft.com/office/officeart/2018/2/layout/IconVerticalSolidList"/>
    <dgm:cxn modelId="{1ECF519A-E200-4196-BDB9-0DC15695C100}" type="presParOf" srcId="{4CC0BC26-FA59-40A6-9059-BF542B2F6FAE}" destId="{548048C9-3E96-4D25-89B8-5DBDA77031C9}" srcOrd="1" destOrd="0" presId="urn:microsoft.com/office/officeart/2018/2/layout/IconVerticalSolidList"/>
    <dgm:cxn modelId="{BB081BA7-543D-4C10-9474-45E4808840D4}" type="presParOf" srcId="{4CC0BC26-FA59-40A6-9059-BF542B2F6FAE}" destId="{73B75C3B-9F70-4510-B151-DF3893D54787}" srcOrd="2" destOrd="0" presId="urn:microsoft.com/office/officeart/2018/2/layout/IconVerticalSolidList"/>
    <dgm:cxn modelId="{AB7E9EA3-DC65-40F5-B844-417BE3747EF5}" type="presParOf" srcId="{4CC0BC26-FA59-40A6-9059-BF542B2F6FAE}" destId="{2E497059-93FE-4EFC-8D13-C3D629EDF681}" srcOrd="3" destOrd="0" presId="urn:microsoft.com/office/officeart/2018/2/layout/IconVerticalSolidList"/>
    <dgm:cxn modelId="{A6A63197-CF47-4ADF-8DD4-E52346A2F198}" type="presParOf" srcId="{3353E734-5B03-4DFB-AEAE-DED2CB17ADAA}" destId="{61D1C4DC-F929-4997-BAE2-B4373E2BB868}" srcOrd="7" destOrd="0" presId="urn:microsoft.com/office/officeart/2018/2/layout/IconVerticalSolidList"/>
    <dgm:cxn modelId="{D45AAED5-1D30-4491-9201-06629BBFEEC6}" type="presParOf" srcId="{3353E734-5B03-4DFB-AEAE-DED2CB17ADAA}" destId="{F3E466D9-554C-4DB5-BB1F-C723504A191F}" srcOrd="8" destOrd="0" presId="urn:microsoft.com/office/officeart/2018/2/layout/IconVerticalSolidList"/>
    <dgm:cxn modelId="{58D1CADC-6996-4E00-8B29-C7F8E5C176A9}" type="presParOf" srcId="{F3E466D9-554C-4DB5-BB1F-C723504A191F}" destId="{A5F094FA-F4D5-43A2-AC1E-58467FCAB398}" srcOrd="0" destOrd="0" presId="urn:microsoft.com/office/officeart/2018/2/layout/IconVerticalSolidList"/>
    <dgm:cxn modelId="{E403D1C5-5D8F-40A2-BC5F-6864331D2749}" type="presParOf" srcId="{F3E466D9-554C-4DB5-BB1F-C723504A191F}" destId="{D4A66D20-D89B-4DEF-BFEF-1ABA73189E72}" srcOrd="1" destOrd="0" presId="urn:microsoft.com/office/officeart/2018/2/layout/IconVerticalSolidList"/>
    <dgm:cxn modelId="{759FE7F2-6289-4262-B770-41F06E83A1EE}" type="presParOf" srcId="{F3E466D9-554C-4DB5-BB1F-C723504A191F}" destId="{248F38F9-6EA2-4FE0-9A89-60DAFCAA44AE}" srcOrd="2" destOrd="0" presId="urn:microsoft.com/office/officeart/2018/2/layout/IconVerticalSolidList"/>
    <dgm:cxn modelId="{3452CA40-9E6D-4E3B-AAE6-5AA552AC0FA4}" type="presParOf" srcId="{F3E466D9-554C-4DB5-BB1F-C723504A191F}" destId="{475AF7BA-0A68-4235-8039-7269B6A4A6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DC579-0E19-41F0-ADA7-CD33334F499D}">
      <dsp:nvSpPr>
        <dsp:cNvPr id="0" name=""/>
        <dsp:cNvSpPr/>
      </dsp:nvSpPr>
      <dsp:spPr>
        <a:xfrm>
          <a:off x="554500" y="1189443"/>
          <a:ext cx="946598" cy="1167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37C00-8637-4644-996A-A0160BF22325}">
      <dsp:nvSpPr>
        <dsp:cNvPr id="0" name=""/>
        <dsp:cNvSpPr/>
      </dsp:nvSpPr>
      <dsp:spPr>
        <a:xfrm>
          <a:off x="127800" y="244808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Setup </a:t>
          </a:r>
          <a:r>
            <a:rPr lang="en-US" sz="1500" b="1" kern="1200" dirty="0" err="1"/>
            <a:t>ArchNav</a:t>
          </a:r>
          <a:r>
            <a:rPr lang="en-US" sz="1500" b="1" kern="1200" dirty="0"/>
            <a:t> Database</a:t>
          </a:r>
          <a:endParaRPr lang="en-US" sz="1500" kern="1200" dirty="0"/>
        </a:p>
      </dsp:txBody>
      <dsp:txXfrm>
        <a:off x="127800" y="2448080"/>
        <a:ext cx="1800000" cy="720000"/>
      </dsp:txXfrm>
    </dsp:sp>
    <dsp:sp modelId="{6996D336-9D68-4AE9-BF37-87BB5719B6B1}">
      <dsp:nvSpPr>
        <dsp:cNvPr id="0" name=""/>
        <dsp:cNvSpPr/>
      </dsp:nvSpPr>
      <dsp:spPr>
        <a:xfrm>
          <a:off x="2514288" y="1168991"/>
          <a:ext cx="1257022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90DB4-7C6A-4C68-93D3-EC78C6023FA3}">
      <dsp:nvSpPr>
        <dsp:cNvPr id="0" name=""/>
        <dsp:cNvSpPr/>
      </dsp:nvSpPr>
      <dsp:spPr>
        <a:xfrm>
          <a:off x="2242800" y="24685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Configuring Glassfish</a:t>
          </a:r>
          <a:endParaRPr lang="en-US" sz="1500" kern="1200" dirty="0"/>
        </a:p>
      </dsp:txBody>
      <dsp:txXfrm>
        <a:off x="2242800" y="2468532"/>
        <a:ext cx="1800000" cy="720000"/>
      </dsp:txXfrm>
    </dsp:sp>
    <dsp:sp modelId="{6420A9CE-AECE-4F93-95BD-7920D7CE2F5D}">
      <dsp:nvSpPr>
        <dsp:cNvPr id="0" name=""/>
        <dsp:cNvSpPr/>
      </dsp:nvSpPr>
      <dsp:spPr>
        <a:xfrm>
          <a:off x="4648198" y="1181461"/>
          <a:ext cx="1219203" cy="1198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3799E-4479-49BE-B2ED-09EF8278C67F}">
      <dsp:nvSpPr>
        <dsp:cNvPr id="0" name=""/>
        <dsp:cNvSpPr/>
      </dsp:nvSpPr>
      <dsp:spPr>
        <a:xfrm>
          <a:off x="4357800" y="2456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Import </a:t>
          </a:r>
          <a:r>
            <a:rPr lang="en-US" sz="1500" b="1" kern="1200" dirty="0" err="1"/>
            <a:t>ApacheDS</a:t>
          </a:r>
          <a:r>
            <a:rPr lang="en-US" sz="1500" b="1" kern="1200" dirty="0"/>
            <a:t> Schema</a:t>
          </a:r>
          <a:endParaRPr lang="en-US" sz="1500" kern="1200" dirty="0"/>
        </a:p>
      </dsp:txBody>
      <dsp:txXfrm>
        <a:off x="4357800" y="2456062"/>
        <a:ext cx="1800000" cy="720000"/>
      </dsp:txXfrm>
    </dsp:sp>
    <dsp:sp modelId="{94B9A59C-C10B-458E-99C4-219555BD3531}">
      <dsp:nvSpPr>
        <dsp:cNvPr id="0" name=""/>
        <dsp:cNvSpPr/>
      </dsp:nvSpPr>
      <dsp:spPr>
        <a:xfrm>
          <a:off x="6875897" y="1253401"/>
          <a:ext cx="993805" cy="9111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72D8A-89C7-433A-9591-A6F5CE231E64}">
      <dsp:nvSpPr>
        <dsp:cNvPr id="0" name=""/>
        <dsp:cNvSpPr/>
      </dsp:nvSpPr>
      <dsp:spPr>
        <a:xfrm>
          <a:off x="6472800" y="23841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Integrate ApacheDS with Apache Fortess core</a:t>
          </a:r>
          <a:endParaRPr lang="en-US" sz="1500" kern="1200"/>
        </a:p>
      </dsp:txBody>
      <dsp:txXfrm>
        <a:off x="6472800" y="2384122"/>
        <a:ext cx="1800000" cy="720000"/>
      </dsp:txXfrm>
    </dsp:sp>
    <dsp:sp modelId="{B4CE8B59-FC6B-4606-AE93-6E8E7D985AF3}">
      <dsp:nvSpPr>
        <dsp:cNvPr id="0" name=""/>
        <dsp:cNvSpPr/>
      </dsp:nvSpPr>
      <dsp:spPr>
        <a:xfrm>
          <a:off x="8930094" y="1204161"/>
          <a:ext cx="1115410" cy="11081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DC5E3-90E6-4948-921E-424B6D0236CB}">
      <dsp:nvSpPr>
        <dsp:cNvPr id="0" name=""/>
        <dsp:cNvSpPr/>
      </dsp:nvSpPr>
      <dsp:spPr>
        <a:xfrm>
          <a:off x="8587800" y="24333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Deploy fortress rest and fortress web to Tomcat</a:t>
          </a:r>
        </a:p>
      </dsp:txBody>
      <dsp:txXfrm>
        <a:off x="8587800" y="243336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E4DA8-FC7B-43FB-A85F-93CB6886F4FA}">
      <dsp:nvSpPr>
        <dsp:cNvPr id="0" name=""/>
        <dsp:cNvSpPr/>
      </dsp:nvSpPr>
      <dsp:spPr>
        <a:xfrm>
          <a:off x="0" y="4606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6A9C1-4CE4-4ECC-B212-92699A2E8A71}">
      <dsp:nvSpPr>
        <dsp:cNvPr id="0" name=""/>
        <dsp:cNvSpPr/>
      </dsp:nvSpPr>
      <dsp:spPr>
        <a:xfrm>
          <a:off x="296829" y="225389"/>
          <a:ext cx="539690" cy="539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64754-1CC0-4D06-9BD7-33A3A9AB3414}">
      <dsp:nvSpPr>
        <dsp:cNvPr id="0" name=""/>
        <dsp:cNvSpPr/>
      </dsp:nvSpPr>
      <dsp:spPr>
        <a:xfrm>
          <a:off x="1133349" y="4606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Approach: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Each component was made work in local and then was containerized. </a:t>
          </a:r>
        </a:p>
      </dsp:txBody>
      <dsp:txXfrm>
        <a:off x="1133349" y="4606"/>
        <a:ext cx="5455341" cy="981254"/>
      </dsp:txXfrm>
    </dsp:sp>
    <dsp:sp modelId="{0AE05C28-2FD7-4D9B-A55C-22C211BEB390}">
      <dsp:nvSpPr>
        <dsp:cNvPr id="0" name=""/>
        <dsp:cNvSpPr/>
      </dsp:nvSpPr>
      <dsp:spPr>
        <a:xfrm>
          <a:off x="0" y="1231175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AC0C5-41B7-408C-8787-D153E9F815C7}">
      <dsp:nvSpPr>
        <dsp:cNvPr id="0" name=""/>
        <dsp:cNvSpPr/>
      </dsp:nvSpPr>
      <dsp:spPr>
        <a:xfrm>
          <a:off x="296829" y="1451957"/>
          <a:ext cx="539690" cy="539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5A000-9B62-4AD8-90F5-E34D3240C6A5}">
      <dsp:nvSpPr>
        <dsp:cNvPr id="0" name=""/>
        <dsp:cNvSpPr/>
      </dsp:nvSpPr>
      <dsp:spPr>
        <a:xfrm>
          <a:off x="1133349" y="1231175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Why Containerize? </a:t>
          </a:r>
          <a:endParaRPr lang="en-US" sz="1600" kern="1200" dirty="0"/>
        </a:p>
      </dsp:txBody>
      <dsp:txXfrm>
        <a:off x="1133349" y="1231175"/>
        <a:ext cx="5455341" cy="981254"/>
      </dsp:txXfrm>
    </dsp:sp>
    <dsp:sp modelId="{B68479CB-E00D-4777-B95F-06B236095AB8}">
      <dsp:nvSpPr>
        <dsp:cNvPr id="0" name=""/>
        <dsp:cNvSpPr/>
      </dsp:nvSpPr>
      <dsp:spPr>
        <a:xfrm>
          <a:off x="0" y="2457744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9572A-1153-4093-BC35-8B83A983BD38}">
      <dsp:nvSpPr>
        <dsp:cNvPr id="0" name=""/>
        <dsp:cNvSpPr/>
      </dsp:nvSpPr>
      <dsp:spPr>
        <a:xfrm>
          <a:off x="296829" y="2678526"/>
          <a:ext cx="539690" cy="539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D3276-5BB8-4E86-82B5-BFAF0AE72F2C}">
      <dsp:nvSpPr>
        <dsp:cNvPr id="0" name=""/>
        <dsp:cNvSpPr/>
      </dsp:nvSpPr>
      <dsp:spPr>
        <a:xfrm>
          <a:off x="1133349" y="2457744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Light weight, they share resources without a full OS to underpin each app</a:t>
          </a:r>
        </a:p>
      </dsp:txBody>
      <dsp:txXfrm>
        <a:off x="1133349" y="2457744"/>
        <a:ext cx="5455341" cy="981254"/>
      </dsp:txXfrm>
    </dsp:sp>
    <dsp:sp modelId="{C9719872-916A-440C-9D04-37FD6F2BCB7F}">
      <dsp:nvSpPr>
        <dsp:cNvPr id="0" name=""/>
        <dsp:cNvSpPr/>
      </dsp:nvSpPr>
      <dsp:spPr>
        <a:xfrm>
          <a:off x="0" y="3684312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048C9-3E96-4D25-89B8-5DBDA77031C9}">
      <dsp:nvSpPr>
        <dsp:cNvPr id="0" name=""/>
        <dsp:cNvSpPr/>
      </dsp:nvSpPr>
      <dsp:spPr>
        <a:xfrm>
          <a:off x="296829" y="3905095"/>
          <a:ext cx="539690" cy="539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97059-93FE-4EFC-8D13-C3D629EDF681}">
      <dsp:nvSpPr>
        <dsp:cNvPr id="0" name=""/>
        <dsp:cNvSpPr/>
      </dsp:nvSpPr>
      <dsp:spPr>
        <a:xfrm>
          <a:off x="1133349" y="3684312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Platform Independence</a:t>
          </a:r>
        </a:p>
      </dsp:txBody>
      <dsp:txXfrm>
        <a:off x="1133349" y="3684312"/>
        <a:ext cx="5455341" cy="981254"/>
      </dsp:txXfrm>
    </dsp:sp>
    <dsp:sp modelId="{A5F094FA-F4D5-43A2-AC1E-58467FCAB398}">
      <dsp:nvSpPr>
        <dsp:cNvPr id="0" name=""/>
        <dsp:cNvSpPr/>
      </dsp:nvSpPr>
      <dsp:spPr>
        <a:xfrm>
          <a:off x="0" y="4910881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66D20-D89B-4DEF-BFEF-1ABA73189E72}">
      <dsp:nvSpPr>
        <dsp:cNvPr id="0" name=""/>
        <dsp:cNvSpPr/>
      </dsp:nvSpPr>
      <dsp:spPr>
        <a:xfrm>
          <a:off x="296829" y="5131663"/>
          <a:ext cx="539690" cy="539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AF7BA-0A68-4235-8039-7269B6A4A682}">
      <dsp:nvSpPr>
        <dsp:cNvPr id="0" name=""/>
        <dsp:cNvSpPr/>
      </dsp:nvSpPr>
      <dsp:spPr>
        <a:xfrm>
          <a:off x="1133349" y="4910881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Ability to move from one cloud to another</a:t>
          </a:r>
        </a:p>
      </dsp:txBody>
      <dsp:txXfrm>
        <a:off x="1133349" y="4910881"/>
        <a:ext cx="5455341" cy="981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1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1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0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77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1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8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3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54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3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1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8A4734-C356-45AA-A097-048C8BCD6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25" b="46597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7"/>
          <a:stretch/>
        </p:blipFill>
        <p:spPr>
          <a:xfrm>
            <a:off x="0" y="3542616"/>
            <a:ext cx="12192000" cy="331538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1CD86-7B5D-2149-B7C7-7A74EB39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100" b="1" u="sng">
                <a:solidFill>
                  <a:srgbClr val="000000"/>
                </a:solidFill>
              </a:rPr>
              <a:t>CSCI-GA- 3033-010 – Cloud Computing Course Project 1:</a:t>
            </a:r>
            <a:br>
              <a:rPr lang="en-US" sz="3100">
                <a:solidFill>
                  <a:srgbClr val="000000"/>
                </a:solidFill>
              </a:rPr>
            </a:br>
            <a:endParaRPr lang="en-US" sz="310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9EAC-04ED-DA4A-BF49-11CFF090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807" y="3798277"/>
            <a:ext cx="5825852" cy="2262695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endParaRPr lang="en-US" sz="900" b="1" u="sng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900" b="1" u="sng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900" b="1" u="sng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u="sng" dirty="0" err="1">
                <a:solidFill>
                  <a:srgbClr val="000000"/>
                </a:solidFill>
              </a:rPr>
              <a:t>Archemy</a:t>
            </a:r>
            <a:r>
              <a:rPr lang="en-US" sz="2000" b="1" u="sng" dirty="0">
                <a:solidFill>
                  <a:srgbClr val="000000"/>
                </a:solidFill>
              </a:rPr>
              <a:t> Application Cloudification/Migration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u="sng" dirty="0">
                <a:solidFill>
                  <a:srgbClr val="000000"/>
                </a:solidFill>
              </a:rPr>
              <a:t>Team: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 Aishwarya </a:t>
            </a:r>
            <a:r>
              <a:rPr lang="en-US" sz="2000" dirty="0" err="1">
                <a:solidFill>
                  <a:srgbClr val="000000"/>
                </a:solidFill>
              </a:rPr>
              <a:t>Deokuliar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Arunachalam </a:t>
            </a:r>
            <a:r>
              <a:rPr lang="en-US" sz="2000" dirty="0" err="1">
                <a:solidFill>
                  <a:srgbClr val="000000"/>
                </a:solidFill>
              </a:rPr>
              <a:t>Muthupalaniappan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</a:rPr>
              <a:t>Daffney</a:t>
            </a:r>
            <a:r>
              <a:rPr lang="en-US" sz="2000" dirty="0">
                <a:solidFill>
                  <a:srgbClr val="000000"/>
                </a:solidFill>
              </a:rPr>
              <a:t> Deepa Viswanath</a:t>
            </a:r>
          </a:p>
        </p:txBody>
      </p:sp>
    </p:spTree>
    <p:extLst>
      <p:ext uri="{BB962C8B-B14F-4D97-AF65-F5344CB8AC3E}">
        <p14:creationId xmlns:p14="http://schemas.microsoft.com/office/powerpoint/2010/main" val="1607899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D7346-54DA-D840-9BCE-1120EB770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u="sng" dirty="0"/>
              <a:t>LDAP Server- Apache DS</a:t>
            </a:r>
          </a:p>
          <a:p>
            <a:pPr>
              <a:buFontTx/>
              <a:buChar char="-"/>
            </a:pPr>
            <a:r>
              <a:rPr lang="en-US" dirty="0"/>
              <a:t>Base image with Apache DS pulled from </a:t>
            </a:r>
            <a:r>
              <a:rPr lang="en-US" dirty="0" err="1"/>
              <a:t>Dockerhub</a:t>
            </a:r>
            <a:r>
              <a:rPr lang="en-US" dirty="0"/>
              <a:t> </a:t>
            </a:r>
          </a:p>
          <a:p>
            <a:pPr marL="0" lvl="0" indent="0">
              <a:buNone/>
            </a:pPr>
            <a:r>
              <a:rPr lang="en-US" i="1" u="sng" dirty="0"/>
              <a:t>Tomcat Server:</a:t>
            </a:r>
            <a:endParaRPr lang="en-US" dirty="0"/>
          </a:p>
          <a:p>
            <a:pPr lvl="0"/>
            <a:r>
              <a:rPr lang="en-US" dirty="0"/>
              <a:t>Pull Tomcat 8.5 base image from </a:t>
            </a:r>
            <a:r>
              <a:rPr lang="en-US" dirty="0" err="1"/>
              <a:t>Dockerhub</a:t>
            </a:r>
            <a:endParaRPr lang="en-US" dirty="0"/>
          </a:p>
          <a:p>
            <a:pPr lvl="0"/>
            <a:r>
              <a:rPr lang="en-US" dirty="0"/>
              <a:t>Docker file created with tomcat startup script ( </a:t>
            </a:r>
            <a:r>
              <a:rPr lang="en-US" dirty="0" err="1"/>
              <a:t>Catalina.sh</a:t>
            </a:r>
            <a:r>
              <a:rPr lang="en-US" dirty="0"/>
              <a:t>), add fortress web and fortress rest application </a:t>
            </a:r>
          </a:p>
          <a:p>
            <a:pPr lvl="0"/>
            <a:r>
              <a:rPr lang="en-US" dirty="0"/>
              <a:t>Run the docker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8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9C59-F6D0-E64B-BD20-EA7947CDC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600" i="1" u="sng" dirty="0"/>
              <a:t>MySQL- AWS RDS:</a:t>
            </a:r>
          </a:p>
          <a:p>
            <a:pPr marL="0" lvl="0" indent="0">
              <a:buNone/>
            </a:pPr>
            <a:r>
              <a:rPr lang="en-US" sz="2600" dirty="0"/>
              <a:t>	</a:t>
            </a:r>
          </a:p>
          <a:p>
            <a:pPr lvl="0"/>
            <a:r>
              <a:rPr lang="en-US" sz="2600" dirty="0"/>
              <a:t>Created a Database in AWS RDS</a:t>
            </a:r>
          </a:p>
          <a:p>
            <a:pPr lvl="0"/>
            <a:r>
              <a:rPr lang="en-US" sz="2600" dirty="0"/>
              <a:t>Established connection to MySQL Workbench </a:t>
            </a:r>
          </a:p>
          <a:p>
            <a:pPr lvl="0"/>
            <a:r>
              <a:rPr lang="en-US" sz="2600" dirty="0"/>
              <a:t>Import Stored procedures</a:t>
            </a:r>
          </a:p>
          <a:p>
            <a:pPr lvl="0"/>
            <a:r>
              <a:rPr lang="en-US" sz="2600" dirty="0"/>
              <a:t>Create </a:t>
            </a:r>
            <a:r>
              <a:rPr lang="en-US" sz="2600" dirty="0" err="1"/>
              <a:t>Archemy</a:t>
            </a:r>
            <a:r>
              <a:rPr lang="en-US" sz="2600" dirty="0"/>
              <a:t> Database user</a:t>
            </a:r>
          </a:p>
          <a:p>
            <a:pPr lvl="0"/>
            <a:r>
              <a:rPr lang="en-US" sz="2600" dirty="0"/>
              <a:t>Import </a:t>
            </a:r>
            <a:r>
              <a:rPr lang="en-US" sz="2600" dirty="0" err="1"/>
              <a:t>ArchNav</a:t>
            </a:r>
            <a:r>
              <a:rPr lang="en-US" sz="2600" dirty="0"/>
              <a:t> Data to populate the tables in the schema.</a:t>
            </a:r>
          </a:p>
        </p:txBody>
      </p:sp>
    </p:spTree>
    <p:extLst>
      <p:ext uri="{BB962C8B-B14F-4D97-AF65-F5344CB8AC3E}">
        <p14:creationId xmlns:p14="http://schemas.microsoft.com/office/powerpoint/2010/main" val="2594027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8199-726E-6B45-9294-F82EDE1AE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1344"/>
            <a:ext cx="10515600" cy="55856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 </a:t>
            </a:r>
            <a:r>
              <a:rPr lang="en-US" sz="1800" i="1" u="sng" dirty="0"/>
              <a:t>Glassfish Server: </a:t>
            </a:r>
            <a:endParaRPr lang="en-US" sz="1800" dirty="0"/>
          </a:p>
          <a:p>
            <a:pPr marL="0" indent="0">
              <a:buNone/>
            </a:pPr>
            <a:r>
              <a:rPr lang="en-US" sz="1800" i="1" dirty="0"/>
              <a:t> </a:t>
            </a:r>
            <a:endParaRPr lang="en-US" sz="1800" dirty="0"/>
          </a:p>
          <a:p>
            <a:pPr lvl="0"/>
            <a:r>
              <a:rPr lang="en-US" sz="1800" dirty="0"/>
              <a:t>Centos Base Image</a:t>
            </a:r>
          </a:p>
          <a:p>
            <a:pPr lvl="0"/>
            <a:r>
              <a:rPr lang="en-US" sz="1800" dirty="0"/>
              <a:t>Install Oracle Java 8.251</a:t>
            </a:r>
          </a:p>
          <a:p>
            <a:pPr lvl="0"/>
            <a:r>
              <a:rPr lang="en-US" sz="1800" dirty="0"/>
              <a:t>Download and install glassfish 5.0.1 from Oracle</a:t>
            </a:r>
          </a:p>
          <a:p>
            <a:pPr lvl="0"/>
            <a:r>
              <a:rPr lang="en-US" sz="1800" dirty="0"/>
              <a:t>Set up Environment Variable and Environment PATH</a:t>
            </a:r>
          </a:p>
          <a:p>
            <a:pPr lvl="0"/>
            <a:r>
              <a:rPr lang="en-US" sz="1800" dirty="0"/>
              <a:t>Update </a:t>
            </a:r>
            <a:r>
              <a:rPr lang="en-US" sz="1800" dirty="0" err="1"/>
              <a:t>domain.xml</a:t>
            </a:r>
            <a:r>
              <a:rPr lang="en-US" sz="1800" dirty="0"/>
              <a:t> (</a:t>
            </a:r>
            <a:r>
              <a:rPr lang="en-US" sz="1800" dirty="0" err="1"/>
              <a:t>domain.xml</a:t>
            </a:r>
            <a:r>
              <a:rPr lang="en-US" sz="1800" dirty="0"/>
              <a:t> + other configurations to support Oracle ADF) </a:t>
            </a:r>
          </a:p>
          <a:p>
            <a:pPr lvl="0"/>
            <a:r>
              <a:rPr lang="en-US" sz="1800" dirty="0"/>
              <a:t>Add ADF Essentials libraries </a:t>
            </a:r>
          </a:p>
          <a:p>
            <a:pPr lvl="0"/>
            <a:r>
              <a:rPr lang="en-US" sz="1800" dirty="0"/>
              <a:t>Add </a:t>
            </a:r>
            <a:r>
              <a:rPr lang="en-US" sz="1800" dirty="0" err="1"/>
              <a:t>Archemy</a:t>
            </a:r>
            <a:r>
              <a:rPr lang="en-US" sz="1800" dirty="0"/>
              <a:t> fortress security dependencies libraries</a:t>
            </a:r>
          </a:p>
          <a:p>
            <a:pPr lvl="0"/>
            <a:r>
              <a:rPr lang="en-US" sz="1800" dirty="0"/>
              <a:t>Add JDBC Dependencies libraries</a:t>
            </a:r>
          </a:p>
          <a:p>
            <a:pPr lvl="0"/>
            <a:r>
              <a:rPr lang="en-US" sz="1800" dirty="0"/>
              <a:t>Add </a:t>
            </a:r>
            <a:r>
              <a:rPr lang="en-US" sz="1800" dirty="0" err="1"/>
              <a:t>archemy.ear</a:t>
            </a:r>
            <a:r>
              <a:rPr lang="en-US" sz="1800" dirty="0"/>
              <a:t> file from the locally installed application</a:t>
            </a:r>
          </a:p>
          <a:p>
            <a:pPr lvl="0"/>
            <a:r>
              <a:rPr lang="en-US" sz="1800" dirty="0"/>
              <a:t>Run the docker</a:t>
            </a:r>
          </a:p>
        </p:txBody>
      </p:sp>
    </p:spTree>
    <p:extLst>
      <p:ext uri="{BB962C8B-B14F-4D97-AF65-F5344CB8AC3E}">
        <p14:creationId xmlns:p14="http://schemas.microsoft.com/office/powerpoint/2010/main" val="50448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A1A6F78-C919-46F0-9B0A-2ED38886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684274" y="-4610867"/>
            <a:ext cx="7223503" cy="1609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379B4-779E-D44E-BF3C-C4544EC1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9" y="3429001"/>
            <a:ext cx="4124647" cy="158262"/>
          </a:xfrm>
        </p:spPr>
        <p:txBody>
          <a:bodyPr anchor="ctr">
            <a:normAutofit fontScale="90000"/>
          </a:bodyPr>
          <a:lstStyle/>
          <a:p>
            <a:r>
              <a:rPr lang="en-US" sz="5000" b="1" i="1" u="sng" dirty="0"/>
              <a:t>B. Cloudification:</a:t>
            </a:r>
            <a:br>
              <a:rPr lang="en-US" sz="5000" dirty="0"/>
            </a:br>
            <a:endParaRPr lang="en-US" sz="5000" dirty="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D14250-5B9F-664F-B90A-280D0B29BAB9}"/>
              </a:ext>
            </a:extLst>
          </p:cNvPr>
          <p:cNvPicPr/>
          <p:nvPr/>
        </p:nvPicPr>
        <p:blipFill rotWithShape="1">
          <a:blip r:embed="rId4"/>
          <a:srcRect b="3226"/>
          <a:stretch/>
        </p:blipFill>
        <p:spPr>
          <a:xfrm>
            <a:off x="384048" y="-154157"/>
            <a:ext cx="11038917" cy="255973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3CFDA-3FA7-4D48-9D9E-F23B63777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052" y="2236252"/>
            <a:ext cx="7539581" cy="39359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600" b="1" u="sng" dirty="0"/>
          </a:p>
          <a:p>
            <a:pPr marL="0" indent="0">
              <a:buNone/>
            </a:pPr>
            <a:r>
              <a:rPr lang="en-US" sz="1600" b="1" u="sng" dirty="0"/>
              <a:t>Approach:  </a:t>
            </a:r>
            <a:r>
              <a:rPr lang="en-US" sz="1600" dirty="0"/>
              <a:t>Amazon Elastic Container Service, Amazon Elastic Registry</a:t>
            </a:r>
          </a:p>
          <a:p>
            <a:pPr lvl="0"/>
            <a:r>
              <a:rPr lang="en-US" sz="1600" dirty="0"/>
              <a:t>3 Repositories were created to host the docker container images for each of the Server, namely Tomcat/Fortress, </a:t>
            </a:r>
            <a:r>
              <a:rPr lang="en-US" sz="1600" dirty="0" err="1"/>
              <a:t>ApacheDS</a:t>
            </a:r>
            <a:r>
              <a:rPr lang="en-US" sz="1600" dirty="0"/>
              <a:t> and </a:t>
            </a:r>
            <a:r>
              <a:rPr lang="en-US" sz="1600" dirty="0" err="1"/>
              <a:t>Archnav</a:t>
            </a:r>
            <a:r>
              <a:rPr lang="en-US" sz="1600" dirty="0"/>
              <a:t>/Glassfish </a:t>
            </a:r>
          </a:p>
          <a:p>
            <a:pPr lvl="0"/>
            <a:r>
              <a:rPr lang="en-US" sz="1600" dirty="0"/>
              <a:t>Run the containers on Amazon Elastic Container Service</a:t>
            </a:r>
          </a:p>
          <a:p>
            <a:pPr lvl="1"/>
            <a:r>
              <a:rPr lang="en-US" sz="1600" dirty="0"/>
              <a:t>Create a  ECS cluster.</a:t>
            </a:r>
          </a:p>
          <a:p>
            <a:pPr lvl="1"/>
            <a:r>
              <a:rPr lang="en-US" sz="1600" dirty="0"/>
              <a:t>Set up task definitions for </a:t>
            </a:r>
            <a:r>
              <a:rPr lang="en-US" sz="1600" dirty="0" err="1"/>
              <a:t>ApacheDS,Tomcat</a:t>
            </a:r>
            <a:r>
              <a:rPr lang="en-US" sz="1600" dirty="0"/>
              <a:t> &amp; </a:t>
            </a:r>
            <a:r>
              <a:rPr lang="en-US" sz="1600" dirty="0" err="1"/>
              <a:t>Archnav</a:t>
            </a:r>
            <a:r>
              <a:rPr lang="en-US" sz="1600" dirty="0"/>
              <a:t> containers( Blue print of how to run the application ) </a:t>
            </a:r>
          </a:p>
          <a:p>
            <a:pPr lvl="1"/>
            <a:r>
              <a:rPr lang="en-US" sz="1600" dirty="0"/>
              <a:t>Create  Task in the ECS Cluster and define the number of tasks(1).</a:t>
            </a:r>
          </a:p>
          <a:p>
            <a:endParaRPr lang="en-US" sz="11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1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5033F2C-C14C-124C-A64F-AA1A80D8B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5" b="-3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9" name="Arc 38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5507A-D181-EA46-B39D-B5785900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u="sng"/>
              <a:t>Problems/Challenges Faced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9893B29-B409-4505-B302-E960CEE1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904772"/>
            <a:ext cx="5721484" cy="4351338"/>
          </a:xfrm>
        </p:spPr>
        <p:txBody>
          <a:bodyPr>
            <a:normAutofit/>
          </a:bodyPr>
          <a:lstStyle/>
          <a:p>
            <a:r>
              <a:rPr lang="en-US" dirty="0"/>
              <a:t>Glassfish Server</a:t>
            </a:r>
          </a:p>
          <a:p>
            <a:pPr lvl="1"/>
            <a:r>
              <a:rPr lang="en-US" dirty="0"/>
              <a:t>Version Incompatibilities </a:t>
            </a:r>
          </a:p>
          <a:p>
            <a:pPr lvl="1"/>
            <a:r>
              <a:rPr lang="en-US" dirty="0" err="1"/>
              <a:t>Jdeveloper</a:t>
            </a:r>
            <a:r>
              <a:rPr lang="en-US" dirty="0"/>
              <a:t> version and Oracle ADF version should match </a:t>
            </a:r>
          </a:p>
          <a:p>
            <a:pPr lvl="1"/>
            <a:r>
              <a:rPr lang="en-US" dirty="0"/>
              <a:t>Oracle ADF libraries without nested directories </a:t>
            </a:r>
          </a:p>
          <a:p>
            <a:pPr lvl="1"/>
            <a:r>
              <a:rPr lang="en-US" dirty="0"/>
              <a:t>Cannot open the admin console in Remote login.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1CEAB-59BF-4341-9E3C-001517497E54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07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75507A-D181-EA46-B39D-B5785900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u="sng">
                <a:solidFill>
                  <a:srgbClr val="000000"/>
                </a:solidFill>
              </a:rPr>
              <a:t>Problems/Challenges Faced</a:t>
            </a:r>
          </a:p>
        </p:txBody>
      </p:sp>
      <p:sp>
        <p:nvSpPr>
          <p:cNvPr id="5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5038E65-603F-3849-88A3-E8C1B939D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458" r="-3" b="-3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9893B29-B409-4505-B302-E960CEE1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lvl="1"/>
            <a:r>
              <a:rPr lang="en-US" sz="2000">
                <a:solidFill>
                  <a:srgbClr val="000000"/>
                </a:solidFill>
              </a:rPr>
              <a:t>Tomcat – Fortress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Understand how the Fortress thing works 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Update Fortress.properties with the correct LDAP server host/port 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Update the catlina.sh to add the JAVA_OPTs for fortress </a:t>
            </a:r>
          </a:p>
          <a:p>
            <a:pPr marL="914400" lvl="2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1CEAB-59BF-4341-9E3C-001517497E54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0456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75507A-D181-EA46-B39D-B5785900C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u="sng">
                <a:solidFill>
                  <a:srgbClr val="000000"/>
                </a:solidFill>
              </a:rPr>
              <a:t>Problems/Challenges Faced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9893B29-B409-4505-B302-E960CEE1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pPr marL="914400" lvl="2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914400" lvl="2" indent="0">
              <a:buNone/>
            </a:pPr>
            <a:r>
              <a:rPr lang="en-US">
                <a:solidFill>
                  <a:srgbClr val="000000"/>
                </a:solidFill>
              </a:rPr>
              <a:t>ApacheDS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the fortress ldif file has to be loaded, and the maven setup of fortress web and rest has to be completed again </a:t>
            </a:r>
          </a:p>
          <a:p>
            <a:pPr marL="914400" lvl="2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914400" lvl="2" indent="0">
              <a:buNone/>
            </a:pPr>
            <a:r>
              <a:rPr lang="en-US">
                <a:solidFill>
                  <a:srgbClr val="000000"/>
                </a:solidFill>
              </a:rPr>
              <a:t>MySQL</a:t>
            </a:r>
          </a:p>
          <a:p>
            <a:pPr lvl="2"/>
            <a:r>
              <a:rPr lang="en-US">
                <a:solidFill>
                  <a:srgbClr val="000000"/>
                </a:solidFill>
              </a:rPr>
              <a:t>RDS does not allow a DEFINER syntax </a:t>
            </a:r>
          </a:p>
          <a:p>
            <a:pPr marL="914400" lvl="2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57AF49D-ED2B-F440-8B56-F0C5CD041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9" b="2"/>
          <a:stretch/>
        </p:blipFill>
        <p:spPr>
          <a:xfrm>
            <a:off x="8100821" y="1723130"/>
            <a:ext cx="3661831" cy="3431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1CEAB-59BF-4341-9E3C-001517497E54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1385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584E-BFCB-8A49-9C70-F1B8A16F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CEC8-8201-C047-A252-80F54CFFD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54EB3-8701-8E45-AD1B-1124C0E9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850" y="834888"/>
            <a:ext cx="4723360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u="sng" dirty="0"/>
              <a:t>Table of Contents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38C0A9BA-EDBF-3447-AD17-160556CEB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33" b="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15788-AE7E-3C40-9DA1-E73A2290EB69}"/>
              </a:ext>
            </a:extLst>
          </p:cNvPr>
          <p:cNvSpPr txBox="1"/>
          <p:nvPr/>
        </p:nvSpPr>
        <p:spPr>
          <a:xfrm>
            <a:off x="7255563" y="2557587"/>
            <a:ext cx="4314645" cy="3717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Local Installation of the Application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Cloudification/Migration of the Application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Problems/Challenges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21368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19183-C30F-D94A-9E84-0B90278A0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u="sng"/>
              <a:t>About the Application</a:t>
            </a:r>
          </a:p>
        </p:txBody>
      </p:sp>
      <p:sp>
        <p:nvSpPr>
          <p:cNvPr id="41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2A0B8-A740-BB4C-A3BB-7ADDF424E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The Application has 4 components,</a:t>
            </a:r>
          </a:p>
          <a:p>
            <a:pPr marL="0" indent="0">
              <a:buNone/>
            </a:pPr>
            <a:endParaRPr lang="en-US"/>
          </a:p>
          <a:p>
            <a:pPr lvl="0"/>
            <a:r>
              <a:rPr lang="en-US"/>
              <a:t>LDAP Server- Apache DS (Authentication)</a:t>
            </a:r>
          </a:p>
          <a:p>
            <a:pPr lvl="0"/>
            <a:r>
              <a:rPr lang="en-US"/>
              <a:t>Tomcat Server- Fortress Core (Fortress WEB and Fortress REST) ( Security)</a:t>
            </a:r>
          </a:p>
          <a:p>
            <a:pPr lvl="0"/>
            <a:r>
              <a:rPr lang="en-US"/>
              <a:t>MySQL Database (Database)</a:t>
            </a:r>
          </a:p>
          <a:p>
            <a:pPr lvl="0"/>
            <a:r>
              <a:rPr lang="en-US" err="1"/>
              <a:t>Archemy</a:t>
            </a:r>
            <a:r>
              <a:rPr lang="en-US"/>
              <a:t> </a:t>
            </a:r>
            <a:r>
              <a:rPr lang="en-US" err="1"/>
              <a:t>webapp</a:t>
            </a:r>
            <a:r>
              <a:rPr lang="en-US"/>
              <a:t> ( Application)</a:t>
            </a:r>
          </a:p>
          <a:p>
            <a:endParaRPr lang="en-US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CB8DD84-34F4-422D-BEF3-ABC0CC895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3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0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2F06-C4C7-41F3-967C-5D700965A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377" y="123881"/>
            <a:ext cx="10061090" cy="530086"/>
          </a:xfrm>
        </p:spPr>
        <p:txBody>
          <a:bodyPr>
            <a:noAutofit/>
          </a:bodyPr>
          <a:lstStyle/>
          <a:p>
            <a:r>
              <a:rPr lang="en-US" sz="3600" b="1" u="sng" dirty="0"/>
              <a:t>1. Local Installation of the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AF91F-D876-4909-921A-0CFC740DD823}"/>
              </a:ext>
            </a:extLst>
          </p:cNvPr>
          <p:cNvSpPr/>
          <p:nvPr/>
        </p:nvSpPr>
        <p:spPr>
          <a:xfrm flipH="1">
            <a:off x="886896" y="5630138"/>
            <a:ext cx="2074629" cy="1016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Installing software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D59D28-6D4B-4741-A715-756721CF7D57}"/>
              </a:ext>
            </a:extLst>
          </p:cNvPr>
          <p:cNvCxnSpPr>
            <a:stCxn id="7" idx="1"/>
          </p:cNvCxnSpPr>
          <p:nvPr/>
        </p:nvCxnSpPr>
        <p:spPr>
          <a:xfrm flipV="1">
            <a:off x="2961525" y="6138333"/>
            <a:ext cx="21070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3690FD7-9A1F-4FB1-9B96-B36FA5555F89}"/>
              </a:ext>
            </a:extLst>
          </p:cNvPr>
          <p:cNvSpPr/>
          <p:nvPr/>
        </p:nvSpPr>
        <p:spPr>
          <a:xfrm>
            <a:off x="5009321" y="5438132"/>
            <a:ext cx="2849218" cy="1129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Setting up and integrating software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97239-4CAA-40D2-A870-811FDB4D4DA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7858539" y="6002649"/>
            <a:ext cx="1398104" cy="2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15A5049-C597-43A6-8787-AB19685C9CEF}"/>
              </a:ext>
            </a:extLst>
          </p:cNvPr>
          <p:cNvSpPr/>
          <p:nvPr/>
        </p:nvSpPr>
        <p:spPr>
          <a:xfrm>
            <a:off x="9256643" y="5467948"/>
            <a:ext cx="2001078" cy="1129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Deploying application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71BFC2-1FAE-4D42-9DFC-6C35FB593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53711"/>
              </p:ext>
            </p:extLst>
          </p:nvPr>
        </p:nvGraphicFramePr>
        <p:xfrm>
          <a:off x="1969477" y="1896427"/>
          <a:ext cx="7413775" cy="3308823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3630450">
                  <a:extLst>
                    <a:ext uri="{9D8B030D-6E8A-4147-A177-3AD203B41FA5}">
                      <a16:colId xmlns:a16="http://schemas.microsoft.com/office/drawing/2014/main" val="2437346342"/>
                    </a:ext>
                  </a:extLst>
                </a:gridCol>
                <a:gridCol w="3783325">
                  <a:extLst>
                    <a:ext uri="{9D8B030D-6E8A-4147-A177-3AD203B41FA5}">
                      <a16:colId xmlns:a16="http://schemas.microsoft.com/office/drawing/2014/main" val="1162296764"/>
                    </a:ext>
                  </a:extLst>
                </a:gridCol>
              </a:tblGrid>
              <a:tr h="381249">
                <a:tc>
                  <a:txBody>
                    <a:bodyPr/>
                    <a:lstStyle/>
                    <a:p>
                      <a:r>
                        <a:rPr lang="en-US" dirty="0"/>
                        <a:t>Java SE Development Kit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Oracle ADF 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2530940"/>
                  </a:ext>
                </a:extLst>
              </a:tr>
              <a:tr h="381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MySQL Workbench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Maven</a:t>
                      </a:r>
                    </a:p>
                  </a:txBody>
                  <a:tcPr anchor="ctr" anchorCtr="1">
                    <a:lnB w="12700" cmpd="sng"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33154461"/>
                  </a:ext>
                </a:extLst>
              </a:tr>
              <a:tr h="381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MySQL Connector (Java)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Cygwin</a:t>
                      </a:r>
                    </a:p>
                  </a:txBody>
                  <a:tcPr anchor="ctr" anchorCtr="1">
                    <a:lnT w="12700" cmpd="sng">
                      <a:noFill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41054529"/>
                  </a:ext>
                </a:extLst>
              </a:tr>
              <a:tr h="381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jDeveloper</a:t>
                      </a:r>
                      <a:endParaRPr lang="en-US" dirty="0"/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wget</a:t>
                      </a:r>
                      <a:r>
                        <a:rPr lang="en-US" dirty="0"/>
                        <a:t> and git packages (for Cygwin)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71248638"/>
                  </a:ext>
                </a:extLst>
              </a:tr>
              <a:tr h="381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WebLogic (integrated with </a:t>
                      </a:r>
                      <a:r>
                        <a:rPr lang="en-US" dirty="0" err="1"/>
                        <a:t>jDeveloper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Fortress 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83036996"/>
                  </a:ext>
                </a:extLst>
              </a:tr>
              <a:tr h="381249">
                <a:tc>
                  <a:txBody>
                    <a:bodyPr/>
                    <a:lstStyle/>
                    <a:p>
                      <a:r>
                        <a:rPr lang="en-US" dirty="0"/>
                        <a:t>Glassfish Extensions (for </a:t>
                      </a:r>
                      <a:r>
                        <a:rPr lang="en-US" dirty="0" err="1"/>
                        <a:t>jDeveloper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ApacheDS</a:t>
                      </a:r>
                      <a:endParaRPr lang="en-US" dirty="0"/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42787144"/>
                  </a:ext>
                </a:extLst>
              </a:tr>
              <a:tr h="381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Oracle ADF Essentials (for Glassfish) 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Apache Directory Studio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19900176"/>
                  </a:ext>
                </a:extLst>
              </a:tr>
              <a:tr h="381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Glassfish 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Tomcat </a:t>
                      </a:r>
                    </a:p>
                  </a:txBody>
                  <a:tcPr anchor="ctr" anchorCtr="1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885491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BDD214-819B-0C44-A501-69EE77F9DACD}"/>
              </a:ext>
            </a:extLst>
          </p:cNvPr>
          <p:cNvSpPr txBox="1"/>
          <p:nvPr/>
        </p:nvSpPr>
        <p:spPr>
          <a:xfrm>
            <a:off x="691377" y="965363"/>
            <a:ext cx="9836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Step 1: Installing 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8446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1A055A-CCCF-44B4-92F1-8A4A64AC0931}"/>
              </a:ext>
            </a:extLst>
          </p:cNvPr>
          <p:cNvSpPr txBox="1"/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STEP 2 : SOFTWARE SETUP AND INTEGRATION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3780435-F819-4024-957B-96DA494EED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99291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A3F9422-0732-5644-98F8-81D6C70D1B42}"/>
              </a:ext>
            </a:extLst>
          </p:cNvPr>
          <p:cNvCxnSpPr/>
          <p:nvPr/>
        </p:nvCxnSpPr>
        <p:spPr>
          <a:xfrm>
            <a:off x="2363372" y="3742006"/>
            <a:ext cx="745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6EE427-B471-9C46-B4A9-78FFCD65C298}"/>
              </a:ext>
            </a:extLst>
          </p:cNvPr>
          <p:cNvCxnSpPr/>
          <p:nvPr/>
        </p:nvCxnSpPr>
        <p:spPr>
          <a:xfrm>
            <a:off x="4698609" y="3615397"/>
            <a:ext cx="787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551A15-F0E3-EA48-879F-33C7816800D6}"/>
              </a:ext>
            </a:extLst>
          </p:cNvPr>
          <p:cNvCxnSpPr/>
          <p:nvPr/>
        </p:nvCxnSpPr>
        <p:spPr>
          <a:xfrm>
            <a:off x="6710289" y="3742006"/>
            <a:ext cx="942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8C62F9-124B-1249-8282-06E1765967A6}"/>
              </a:ext>
            </a:extLst>
          </p:cNvPr>
          <p:cNvCxnSpPr/>
          <p:nvPr/>
        </p:nvCxnSpPr>
        <p:spPr>
          <a:xfrm>
            <a:off x="8707902" y="3742006"/>
            <a:ext cx="1120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02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B9F04C-9E50-4C91-8B3B-68093FD761F6}"/>
              </a:ext>
            </a:extLst>
          </p:cNvPr>
          <p:cNvSpPr txBox="1"/>
          <p:nvPr/>
        </p:nvSpPr>
        <p:spPr>
          <a:xfrm>
            <a:off x="6094105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STEP 3 : DEPLOYING  ARCHNAV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Laptop Secure">
            <a:extLst>
              <a:ext uri="{FF2B5EF4-FFF2-40B4-BE49-F238E27FC236}">
                <a16:creationId xmlns:a16="http://schemas.microsoft.com/office/drawing/2014/main" id="{D3F0FC17-459F-4508-82CF-09D2C2534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1CDFF-068C-4600-9427-8C26034D9C9B}"/>
              </a:ext>
            </a:extLst>
          </p:cNvPr>
          <p:cNvSpPr txBox="1"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</a:rPr>
              <a:t>1.Build and Deploy </a:t>
            </a:r>
            <a:r>
              <a:rPr lang="en-US" sz="2000" dirty="0" err="1">
                <a:solidFill>
                  <a:srgbClr val="000000"/>
                </a:solidFill>
              </a:rPr>
              <a:t>ArchNav</a:t>
            </a:r>
            <a:r>
              <a:rPr lang="en-US" sz="2000" dirty="0">
                <a:solidFill>
                  <a:srgbClr val="000000"/>
                </a:solidFill>
              </a:rPr>
              <a:t> Security Application: build </a:t>
            </a:r>
            <a:r>
              <a:rPr lang="en-US" sz="2000" dirty="0" err="1">
                <a:solidFill>
                  <a:srgbClr val="000000"/>
                </a:solidFill>
              </a:rPr>
              <a:t>archemy</a:t>
            </a:r>
            <a:r>
              <a:rPr lang="en-US" sz="2000" dirty="0">
                <a:solidFill>
                  <a:srgbClr val="000000"/>
                </a:solidFill>
              </a:rPr>
              <a:t> security jar file. Next, integrate the jar file with glassfish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</a:rPr>
              <a:t>2. Configure Fortress to Include </a:t>
            </a:r>
            <a:r>
              <a:rPr lang="en-US" sz="2000" dirty="0" err="1">
                <a:solidFill>
                  <a:srgbClr val="000000"/>
                </a:solidFill>
              </a:rPr>
              <a:t>ArchNav</a:t>
            </a:r>
            <a:r>
              <a:rPr lang="en-US" sz="2000" dirty="0">
                <a:solidFill>
                  <a:srgbClr val="000000"/>
                </a:solidFill>
              </a:rPr>
              <a:t> Authentication and RBAC Details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</a:rPr>
              <a:t>3.Build the </a:t>
            </a:r>
            <a:r>
              <a:rPr lang="en-US" sz="2000" dirty="0" err="1">
                <a:solidFill>
                  <a:srgbClr val="000000"/>
                </a:solidFill>
              </a:rPr>
              <a:t>ArchNav</a:t>
            </a:r>
            <a:r>
              <a:rPr lang="en-US" sz="2000" dirty="0">
                <a:solidFill>
                  <a:srgbClr val="000000"/>
                </a:solidFill>
              </a:rPr>
              <a:t> application </a:t>
            </a:r>
            <a:r>
              <a:rPr lang="en-US" sz="2000" dirty="0" err="1">
                <a:solidFill>
                  <a:srgbClr val="000000"/>
                </a:solidFill>
              </a:rPr>
              <a:t>jdeveloper</a:t>
            </a:r>
            <a:r>
              <a:rPr lang="en-US" sz="2000" dirty="0">
                <a:solidFill>
                  <a:srgbClr val="000000"/>
                </a:solidFill>
              </a:rPr>
              <a:t>:- An application (.ear) file will be generated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</a:rPr>
              <a:t>4. Deploy the application to glassfish : We will deploy the ear file we created above in glassfish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</a:rPr>
              <a:t>5.Finally we  test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425097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2B7826-6D16-C34E-B400-E8E7C7C56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" t="-1772" b="25565"/>
          <a:stretch/>
        </p:blipFill>
        <p:spPr>
          <a:xfrm>
            <a:off x="787790" y="436098"/>
            <a:ext cx="10775853" cy="45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9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CAF3-DB1B-1649-BC04-C856BB27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2600" dirty="0"/>
              <a:t>2. </a:t>
            </a:r>
            <a:r>
              <a:rPr lang="en-US" sz="2600" b="1" u="sng" dirty="0"/>
              <a:t>Cloudification/Migration of the Application </a:t>
            </a:r>
            <a:br>
              <a:rPr lang="en-US" sz="2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endParaRPr lang="en-US" sz="2600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C5E2AA6-8061-4609-B369-1AD5E4EAA3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97912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642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1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572BC-8D11-5E4C-A302-3EB683A4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b="1" i="1" u="sng"/>
              <a:t>A. Containerization: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52740-16FF-FD4F-9C2E-FA781E6D2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7"/>
            <a:ext cx="5393361" cy="493900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The Archemy Application is deployed in 3 containers</a:t>
            </a:r>
          </a:p>
          <a:p>
            <a:pPr marL="0" indent="0">
              <a:buNone/>
            </a:pPr>
            <a:endParaRPr lang="en-US" sz="2600"/>
          </a:p>
          <a:p>
            <a:pPr lvl="0"/>
            <a:r>
              <a:rPr lang="en-US" sz="2600"/>
              <a:t>One for Tomcat Server housing fortress web and fortress rest</a:t>
            </a:r>
          </a:p>
          <a:p>
            <a:pPr lvl="0"/>
            <a:r>
              <a:rPr lang="en-US" sz="2600"/>
              <a:t>One for LDAP Server </a:t>
            </a:r>
          </a:p>
          <a:p>
            <a:pPr lvl="0"/>
            <a:r>
              <a:rPr lang="en-US" sz="2600"/>
              <a:t>Glassfish Server housing the Archnav Application</a:t>
            </a:r>
          </a:p>
          <a:p>
            <a:pPr lvl="0"/>
            <a:r>
              <a:rPr lang="en-US" sz="2600"/>
              <a:t>For MySQL Database - AWS RDS( Relational Database Service )</a:t>
            </a:r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786DE103-C5F7-4CF2-8CA7-1E4A51D8E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0" r="20258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8" name="Arc 2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196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705</Words>
  <Application>Microsoft Macintosh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CSCI-GA- 3033-010 – Cloud Computing Course Project 1: </vt:lpstr>
      <vt:lpstr>Table of Contents</vt:lpstr>
      <vt:lpstr>About the Application</vt:lpstr>
      <vt:lpstr>1. Local Installation of the Application</vt:lpstr>
      <vt:lpstr>PowerPoint Presentation</vt:lpstr>
      <vt:lpstr>PowerPoint Presentation</vt:lpstr>
      <vt:lpstr>PowerPoint Presentation</vt:lpstr>
      <vt:lpstr>2. Cloudification/Migration of the Application  </vt:lpstr>
      <vt:lpstr>A. Containerization: </vt:lpstr>
      <vt:lpstr>PowerPoint Presentation</vt:lpstr>
      <vt:lpstr>PowerPoint Presentation</vt:lpstr>
      <vt:lpstr>PowerPoint Presentation</vt:lpstr>
      <vt:lpstr>B. Cloudification: </vt:lpstr>
      <vt:lpstr>Problems/Challenges Faced</vt:lpstr>
      <vt:lpstr>Problems/Challenges Faced</vt:lpstr>
      <vt:lpstr>Problems/Challenges Faced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CSCI-GA- 3033-010 – Cloud Computing Course Project 1: </dc:title>
  <dc:creator>Daffney Viswanath</dc:creator>
  <cp:lastModifiedBy>Daffney Viswanath</cp:lastModifiedBy>
  <cp:revision>2</cp:revision>
  <dcterms:created xsi:type="dcterms:W3CDTF">2020-05-22T12:10:18Z</dcterms:created>
  <dcterms:modified xsi:type="dcterms:W3CDTF">2020-05-22T12:19:12Z</dcterms:modified>
</cp:coreProperties>
</file>